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chir kipkirui" userId="77c695eb87d29b55" providerId="LiveId" clId="{3A9E14F3-6065-4488-B48B-49DB71E70597}"/>
    <pc:docChg chg="undo custSel modSld">
      <pc:chgData name="chirchir kipkirui" userId="77c695eb87d29b55" providerId="LiveId" clId="{3A9E14F3-6065-4488-B48B-49DB71E70597}" dt="2024-09-23T18:38:59.925" v="394"/>
      <pc:docMkLst>
        <pc:docMk/>
      </pc:docMkLst>
      <pc:sldChg chg="addSp modSp mod">
        <pc:chgData name="chirchir kipkirui" userId="77c695eb87d29b55" providerId="LiveId" clId="{3A9E14F3-6065-4488-B48B-49DB71E70597}" dt="2024-09-23T18:32:38.172" v="38" actId="20577"/>
        <pc:sldMkLst>
          <pc:docMk/>
          <pc:sldMk cId="109857222" sldId="256"/>
        </pc:sldMkLst>
        <pc:spChg chg="mod">
          <ac:chgData name="chirchir kipkirui" userId="77c695eb87d29b55" providerId="LiveId" clId="{3A9E14F3-6065-4488-B48B-49DB71E70597}" dt="2024-09-23T18:32:19.121" v="3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irchir kipkirui" userId="77c695eb87d29b55" providerId="LiveId" clId="{3A9E14F3-6065-4488-B48B-49DB71E70597}" dt="2024-09-23T18:32:07.472" v="32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chirchir kipkirui" userId="77c695eb87d29b55" providerId="LiveId" clId="{3A9E14F3-6065-4488-B48B-49DB71E70597}" dt="2024-09-23T18:32:38.172" v="38" actId="20577"/>
          <ac:spMkLst>
            <pc:docMk/>
            <pc:sldMk cId="109857222" sldId="256"/>
            <ac:spMk id="6" creationId="{934DDD5D-DCB0-604F-F095-6DC3D05DFDA3}"/>
          </ac:spMkLst>
        </pc:spChg>
        <pc:picChg chg="add mod ord">
          <ac:chgData name="chirchir kipkirui" userId="77c695eb87d29b55" providerId="LiveId" clId="{3A9E14F3-6065-4488-B48B-49DB71E70597}" dt="2024-09-23T18:31:35.252" v="26" actId="1076"/>
          <ac:picMkLst>
            <pc:docMk/>
            <pc:sldMk cId="109857222" sldId="256"/>
            <ac:picMk id="5" creationId="{9987D245-C5E8-4D2A-9056-5064F767560B}"/>
          </ac:picMkLst>
        </pc:picChg>
      </pc:sldChg>
      <pc:sldChg chg="modSp mod">
        <pc:chgData name="chirchir kipkirui" userId="77c695eb87d29b55" providerId="LiveId" clId="{3A9E14F3-6065-4488-B48B-49DB71E70597}" dt="2024-09-23T18:32:56.258" v="39" actId="113"/>
        <pc:sldMkLst>
          <pc:docMk/>
          <pc:sldMk cId="919626499" sldId="259"/>
        </pc:sldMkLst>
        <pc:spChg chg="mod">
          <ac:chgData name="chirchir kipkirui" userId="77c695eb87d29b55" providerId="LiveId" clId="{3A9E14F3-6065-4488-B48B-49DB71E70597}" dt="2024-09-23T18:32:56.258" v="39" actId="113"/>
          <ac:spMkLst>
            <pc:docMk/>
            <pc:sldMk cId="919626499" sldId="259"/>
            <ac:spMk id="2" creationId="{A5FD87B6-04D6-19F7-49C7-E70B8DF26E3C}"/>
          </ac:spMkLst>
        </pc:spChg>
      </pc:sldChg>
      <pc:sldChg chg="modSp mod">
        <pc:chgData name="chirchir kipkirui" userId="77c695eb87d29b55" providerId="LiveId" clId="{3A9E14F3-6065-4488-B48B-49DB71E70597}" dt="2024-09-23T18:33:05.254" v="40" actId="1076"/>
        <pc:sldMkLst>
          <pc:docMk/>
          <pc:sldMk cId="3686174188" sldId="262"/>
        </pc:sldMkLst>
        <pc:spChg chg="mod">
          <ac:chgData name="chirchir kipkirui" userId="77c695eb87d29b55" providerId="LiveId" clId="{3A9E14F3-6065-4488-B48B-49DB71E70597}" dt="2024-09-23T18:33:05.254" v="40" actId="1076"/>
          <ac:spMkLst>
            <pc:docMk/>
            <pc:sldMk cId="3686174188" sldId="262"/>
            <ac:spMk id="2" creationId="{1FC567F5-36FD-D09E-9B42-5774239BFE60}"/>
          </ac:spMkLst>
        </pc:spChg>
      </pc:sldChg>
      <pc:sldChg chg="modSp mod">
        <pc:chgData name="chirchir kipkirui" userId="77c695eb87d29b55" providerId="LiveId" clId="{3A9E14F3-6065-4488-B48B-49DB71E70597}" dt="2024-09-23T18:33:10.419" v="41" actId="113"/>
        <pc:sldMkLst>
          <pc:docMk/>
          <pc:sldMk cId="2282139580" sldId="263"/>
        </pc:sldMkLst>
        <pc:spChg chg="mod">
          <ac:chgData name="chirchir kipkirui" userId="77c695eb87d29b55" providerId="LiveId" clId="{3A9E14F3-6065-4488-B48B-49DB71E70597}" dt="2024-09-23T18:33:10.419" v="41" actId="113"/>
          <ac:spMkLst>
            <pc:docMk/>
            <pc:sldMk cId="2282139580" sldId="263"/>
            <ac:spMk id="2" creationId="{E62957F4-E64F-FC8B-840F-814BD64C763B}"/>
          </ac:spMkLst>
        </pc:spChg>
      </pc:sldChg>
      <pc:sldChg chg="modSp mod">
        <pc:chgData name="chirchir kipkirui" userId="77c695eb87d29b55" providerId="LiveId" clId="{3A9E14F3-6065-4488-B48B-49DB71E70597}" dt="2024-09-23T18:33:18.658" v="42" actId="113"/>
        <pc:sldMkLst>
          <pc:docMk/>
          <pc:sldMk cId="4117031770" sldId="264"/>
        </pc:sldMkLst>
        <pc:spChg chg="mod">
          <ac:chgData name="chirchir kipkirui" userId="77c695eb87d29b55" providerId="LiveId" clId="{3A9E14F3-6065-4488-B48B-49DB71E70597}" dt="2024-09-23T18:33:18.658" v="42" actId="113"/>
          <ac:spMkLst>
            <pc:docMk/>
            <pc:sldMk cId="4117031770" sldId="264"/>
            <ac:spMk id="2" creationId="{79923E06-4C29-0658-00FB-0A63D2BDF3FE}"/>
          </ac:spMkLst>
        </pc:spChg>
      </pc:sldChg>
      <pc:sldChg chg="modSp mod">
        <pc:chgData name="chirchir kipkirui" userId="77c695eb87d29b55" providerId="LiveId" clId="{3A9E14F3-6065-4488-B48B-49DB71E70597}" dt="2024-09-23T18:33:31.498" v="46" actId="14100"/>
        <pc:sldMkLst>
          <pc:docMk/>
          <pc:sldMk cId="1958132819" sldId="265"/>
        </pc:sldMkLst>
        <pc:spChg chg="mod">
          <ac:chgData name="chirchir kipkirui" userId="77c695eb87d29b55" providerId="LiveId" clId="{3A9E14F3-6065-4488-B48B-49DB71E70597}" dt="2024-09-23T18:33:23.760" v="43" actId="113"/>
          <ac:spMkLst>
            <pc:docMk/>
            <pc:sldMk cId="1958132819" sldId="265"/>
            <ac:spMk id="2" creationId="{5B191D85-42FA-C891-2B92-F39822470E9C}"/>
          </ac:spMkLst>
        </pc:spChg>
        <pc:graphicFrameChg chg="mod">
          <ac:chgData name="chirchir kipkirui" userId="77c695eb87d29b55" providerId="LiveId" clId="{3A9E14F3-6065-4488-B48B-49DB71E70597}" dt="2024-09-23T18:33:31.498" v="46" actId="14100"/>
          <ac:graphicFrameMkLst>
            <pc:docMk/>
            <pc:sldMk cId="1958132819" sldId="265"/>
            <ac:graphicFrameMk id="5" creationId="{ADC46C4C-5212-3C62-533D-C07156FF92CC}"/>
          </ac:graphicFrameMkLst>
        </pc:graphicFrameChg>
      </pc:sldChg>
      <pc:sldChg chg="modSp mod">
        <pc:chgData name="chirchir kipkirui" userId="77c695eb87d29b55" providerId="LiveId" clId="{3A9E14F3-6065-4488-B48B-49DB71E70597}" dt="2024-09-23T18:33:37.841" v="47" actId="113"/>
        <pc:sldMkLst>
          <pc:docMk/>
          <pc:sldMk cId="1830464769" sldId="266"/>
        </pc:sldMkLst>
        <pc:spChg chg="mod">
          <ac:chgData name="chirchir kipkirui" userId="77c695eb87d29b55" providerId="LiveId" clId="{3A9E14F3-6065-4488-B48B-49DB71E70597}" dt="2024-09-23T18:33:37.841" v="47" actId="113"/>
          <ac:spMkLst>
            <pc:docMk/>
            <pc:sldMk cId="1830464769" sldId="266"/>
            <ac:spMk id="2" creationId="{DB048222-C758-6A40-1AFD-A31F26B6487D}"/>
          </ac:spMkLst>
        </pc:spChg>
      </pc:sldChg>
      <pc:sldChg chg="modSp mod">
        <pc:chgData name="chirchir kipkirui" userId="77c695eb87d29b55" providerId="LiveId" clId="{3A9E14F3-6065-4488-B48B-49DB71E70597}" dt="2024-09-23T18:33:42.148" v="48" actId="113"/>
        <pc:sldMkLst>
          <pc:docMk/>
          <pc:sldMk cId="345076186" sldId="267"/>
        </pc:sldMkLst>
        <pc:spChg chg="mod">
          <ac:chgData name="chirchir kipkirui" userId="77c695eb87d29b55" providerId="LiveId" clId="{3A9E14F3-6065-4488-B48B-49DB71E70597}" dt="2024-09-23T18:33:42.148" v="48" actId="113"/>
          <ac:spMkLst>
            <pc:docMk/>
            <pc:sldMk cId="345076186" sldId="267"/>
            <ac:spMk id="2" creationId="{99CF5276-7FA6-92B8-7FFA-EB1A4558C435}"/>
          </ac:spMkLst>
        </pc:spChg>
      </pc:sldChg>
      <pc:sldChg chg="modSp mod">
        <pc:chgData name="chirchir kipkirui" userId="77c695eb87d29b55" providerId="LiveId" clId="{3A9E14F3-6065-4488-B48B-49DB71E70597}" dt="2024-09-23T18:38:59.925" v="394"/>
        <pc:sldMkLst>
          <pc:docMk/>
          <pc:sldMk cId="2399716070" sldId="268"/>
        </pc:sldMkLst>
        <pc:spChg chg="mod">
          <ac:chgData name="chirchir kipkirui" userId="77c695eb87d29b55" providerId="LiveId" clId="{3A9E14F3-6065-4488-B48B-49DB71E70597}" dt="2024-09-23T18:33:50.885" v="50" actId="1076"/>
          <ac:spMkLst>
            <pc:docMk/>
            <pc:sldMk cId="2399716070" sldId="268"/>
            <ac:spMk id="2" creationId="{759D7A1E-E5DE-D50E-0B64-86E9DD6517B9}"/>
          </ac:spMkLst>
        </pc:spChg>
        <pc:spChg chg="mod">
          <ac:chgData name="chirchir kipkirui" userId="77c695eb87d29b55" providerId="LiveId" clId="{3A9E14F3-6065-4488-B48B-49DB71E70597}" dt="2024-09-23T18:38:59.925" v="394"/>
          <ac:spMkLst>
            <pc:docMk/>
            <pc:sldMk cId="2399716070" sldId="268"/>
            <ac:spMk id="3" creationId="{DFF9B43A-F765-885A-8309-BEFEA8CD65C3}"/>
          </ac:spMkLst>
        </pc:spChg>
      </pc:sldChg>
      <pc:sldChg chg="addSp modSp mod">
        <pc:chgData name="chirchir kipkirui" userId="77c695eb87d29b55" providerId="LiveId" clId="{3A9E14F3-6065-4488-B48B-49DB71E70597}" dt="2024-09-23T18:38:38.329" v="392" actId="1440"/>
        <pc:sldMkLst>
          <pc:docMk/>
          <pc:sldMk cId="2712533762" sldId="269"/>
        </pc:sldMkLst>
        <pc:spChg chg="mod">
          <ac:chgData name="chirchir kipkirui" userId="77c695eb87d29b55" providerId="LiveId" clId="{3A9E14F3-6065-4488-B48B-49DB71E70597}" dt="2024-09-23T18:38:01.488" v="387" actId="1076"/>
          <ac:spMkLst>
            <pc:docMk/>
            <pc:sldMk cId="2712533762" sldId="269"/>
            <ac:spMk id="3" creationId="{6C47F67E-E5A3-44D8-B1D0-055B41671491}"/>
          </ac:spMkLst>
        </pc:spChg>
        <pc:picChg chg="add mod">
          <ac:chgData name="chirchir kipkirui" userId="77c695eb87d29b55" providerId="LiveId" clId="{3A9E14F3-6065-4488-B48B-49DB71E70597}" dt="2024-09-23T18:38:38.329" v="392" actId="1440"/>
          <ac:picMkLst>
            <pc:docMk/>
            <pc:sldMk cId="2712533762" sldId="269"/>
            <ac:picMk id="4" creationId="{952AA36E-DB67-4953-A901-2861B645E15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950A2-B891-4EF3-9151-BB8AB2435E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D1B63C-DE4D-41EB-833E-E7F66ECC189E}">
      <dgm:prSet/>
      <dgm:spPr/>
      <dgm:t>
        <a:bodyPr/>
        <a:lstStyle/>
        <a:p>
          <a:r>
            <a:rPr lang="en-US"/>
            <a:t>Identify Churn Drivers: </a:t>
          </a:r>
        </a:p>
      </dgm:t>
    </dgm:pt>
    <dgm:pt modelId="{21D21936-3AAA-4483-AB19-8323EB3BE575}" type="parTrans" cxnId="{D32D2B53-9345-4D4E-99C3-65DAB4C13CFD}">
      <dgm:prSet/>
      <dgm:spPr/>
      <dgm:t>
        <a:bodyPr/>
        <a:lstStyle/>
        <a:p>
          <a:endParaRPr lang="en-US"/>
        </a:p>
      </dgm:t>
    </dgm:pt>
    <dgm:pt modelId="{E558B02C-8F1B-4ABB-859A-09CF2871A3FE}" type="sibTrans" cxnId="{D32D2B53-9345-4D4E-99C3-65DAB4C13CFD}">
      <dgm:prSet/>
      <dgm:spPr/>
      <dgm:t>
        <a:bodyPr/>
        <a:lstStyle/>
        <a:p>
          <a:endParaRPr lang="en-US"/>
        </a:p>
      </dgm:t>
    </dgm:pt>
    <dgm:pt modelId="{3CB81FA2-BA10-488C-8DE2-24C76EF594C3}">
      <dgm:prSet/>
      <dgm:spPr/>
      <dgm:t>
        <a:bodyPr/>
        <a:lstStyle/>
        <a:p>
          <a:r>
            <a:rPr lang="en-US"/>
            <a:t>Determine key factors contributing to customer churn.</a:t>
          </a:r>
        </a:p>
      </dgm:t>
    </dgm:pt>
    <dgm:pt modelId="{F91C3111-B6A1-4FA6-8DAA-F789773ACA0E}" type="parTrans" cxnId="{06C76EDE-D989-4824-9FBC-B5F2B7A24B62}">
      <dgm:prSet/>
      <dgm:spPr/>
      <dgm:t>
        <a:bodyPr/>
        <a:lstStyle/>
        <a:p>
          <a:endParaRPr lang="en-US"/>
        </a:p>
      </dgm:t>
    </dgm:pt>
    <dgm:pt modelId="{6ADAD067-013B-448E-8B0B-3D34C0C91D2B}" type="sibTrans" cxnId="{06C76EDE-D989-4824-9FBC-B5F2B7A24B62}">
      <dgm:prSet/>
      <dgm:spPr/>
      <dgm:t>
        <a:bodyPr/>
        <a:lstStyle/>
        <a:p>
          <a:endParaRPr lang="en-US"/>
        </a:p>
      </dgm:t>
    </dgm:pt>
    <dgm:pt modelId="{7EE7EABC-2360-45E2-9ACE-03029FA5965E}">
      <dgm:prSet/>
      <dgm:spPr/>
      <dgm:t>
        <a:bodyPr/>
        <a:lstStyle/>
        <a:p>
          <a:r>
            <a:rPr lang="en-US"/>
            <a:t>Develop Predictive Models: </a:t>
          </a:r>
        </a:p>
      </dgm:t>
    </dgm:pt>
    <dgm:pt modelId="{875308D6-3CDF-466A-AE47-9CBD94580FBB}" type="parTrans" cxnId="{4B180226-A729-4CDD-A6D1-495BD4498C42}">
      <dgm:prSet/>
      <dgm:spPr/>
      <dgm:t>
        <a:bodyPr/>
        <a:lstStyle/>
        <a:p>
          <a:endParaRPr lang="en-US"/>
        </a:p>
      </dgm:t>
    </dgm:pt>
    <dgm:pt modelId="{4EB1C33A-83D3-492B-8FE7-738B494FDB7A}" type="sibTrans" cxnId="{4B180226-A729-4CDD-A6D1-495BD4498C42}">
      <dgm:prSet/>
      <dgm:spPr/>
      <dgm:t>
        <a:bodyPr/>
        <a:lstStyle/>
        <a:p>
          <a:endParaRPr lang="en-US"/>
        </a:p>
      </dgm:t>
    </dgm:pt>
    <dgm:pt modelId="{66B2DE5B-D89B-47D9-8DF3-E792B10C4EA6}">
      <dgm:prSet/>
      <dgm:spPr/>
      <dgm:t>
        <a:bodyPr/>
        <a:lstStyle/>
        <a:p>
          <a:r>
            <a:rPr lang="en-US"/>
            <a:t>Create models to predict future churn based on customer behavior.</a:t>
          </a:r>
        </a:p>
      </dgm:t>
    </dgm:pt>
    <dgm:pt modelId="{10DFB101-82E1-4FA0-BA59-1A0F270BD249}" type="parTrans" cxnId="{95BE2743-0A51-48D7-BD06-BB1BFA6632C8}">
      <dgm:prSet/>
      <dgm:spPr/>
      <dgm:t>
        <a:bodyPr/>
        <a:lstStyle/>
        <a:p>
          <a:endParaRPr lang="en-US"/>
        </a:p>
      </dgm:t>
    </dgm:pt>
    <dgm:pt modelId="{E57CC2B4-94E5-4271-94AF-A9FA8F3FC3D6}" type="sibTrans" cxnId="{95BE2743-0A51-48D7-BD06-BB1BFA6632C8}">
      <dgm:prSet/>
      <dgm:spPr/>
      <dgm:t>
        <a:bodyPr/>
        <a:lstStyle/>
        <a:p>
          <a:endParaRPr lang="en-US"/>
        </a:p>
      </dgm:t>
    </dgm:pt>
    <dgm:pt modelId="{7E29020E-992F-4FDD-AB82-1F975BA7A4A0}">
      <dgm:prSet/>
      <dgm:spPr/>
      <dgm:t>
        <a:bodyPr/>
        <a:lstStyle/>
        <a:p>
          <a:r>
            <a:rPr lang="en-US"/>
            <a:t>Recommend Strategic Actions: </a:t>
          </a:r>
        </a:p>
      </dgm:t>
    </dgm:pt>
    <dgm:pt modelId="{F9547B36-5CF6-4442-9975-E66E81CFB8BD}" type="parTrans" cxnId="{0F2124CD-5636-4251-A92C-82EC2296E6AE}">
      <dgm:prSet/>
      <dgm:spPr/>
      <dgm:t>
        <a:bodyPr/>
        <a:lstStyle/>
        <a:p>
          <a:endParaRPr lang="en-US"/>
        </a:p>
      </dgm:t>
    </dgm:pt>
    <dgm:pt modelId="{B912FB40-A712-483F-9AE5-4D902484FEE1}" type="sibTrans" cxnId="{0F2124CD-5636-4251-A92C-82EC2296E6AE}">
      <dgm:prSet/>
      <dgm:spPr/>
      <dgm:t>
        <a:bodyPr/>
        <a:lstStyle/>
        <a:p>
          <a:endParaRPr lang="en-US"/>
        </a:p>
      </dgm:t>
    </dgm:pt>
    <dgm:pt modelId="{65D1556F-2406-4E3F-8551-A4AC5905CEE0}">
      <dgm:prSet/>
      <dgm:spPr/>
      <dgm:t>
        <a:bodyPr/>
        <a:lstStyle/>
        <a:p>
          <a:r>
            <a:rPr lang="en-US"/>
            <a:t>Provide actionable insights for improving customer retention.</a:t>
          </a:r>
        </a:p>
      </dgm:t>
    </dgm:pt>
    <dgm:pt modelId="{6846E325-1734-4932-BB9D-BC79124A1ABD}" type="parTrans" cxnId="{C1AB80BB-75D4-4C3C-B3FC-139C1D7BFE57}">
      <dgm:prSet/>
      <dgm:spPr/>
      <dgm:t>
        <a:bodyPr/>
        <a:lstStyle/>
        <a:p>
          <a:endParaRPr lang="en-US"/>
        </a:p>
      </dgm:t>
    </dgm:pt>
    <dgm:pt modelId="{27748FA5-D0B3-419B-84E8-5D229E846CA4}" type="sibTrans" cxnId="{C1AB80BB-75D4-4C3C-B3FC-139C1D7BFE57}">
      <dgm:prSet/>
      <dgm:spPr/>
      <dgm:t>
        <a:bodyPr/>
        <a:lstStyle/>
        <a:p>
          <a:endParaRPr lang="en-US"/>
        </a:p>
      </dgm:t>
    </dgm:pt>
    <dgm:pt modelId="{D31B84C9-2E4C-4202-B8B7-B78CE553A9E3}" type="pres">
      <dgm:prSet presAssocID="{E5F950A2-B891-4EF3-9151-BB8AB2435EFE}" presName="root" presStyleCnt="0">
        <dgm:presLayoutVars>
          <dgm:dir/>
          <dgm:resizeHandles val="exact"/>
        </dgm:presLayoutVars>
      </dgm:prSet>
      <dgm:spPr/>
    </dgm:pt>
    <dgm:pt modelId="{CD6733B0-C5E6-4C10-BDCE-555A742E051D}" type="pres">
      <dgm:prSet presAssocID="{BAD1B63C-DE4D-41EB-833E-E7F66ECC189E}" presName="compNode" presStyleCnt="0"/>
      <dgm:spPr/>
    </dgm:pt>
    <dgm:pt modelId="{63EA52A4-093A-4342-9A29-BE4D3B2D1EBF}" type="pres">
      <dgm:prSet presAssocID="{BAD1B63C-DE4D-41EB-833E-E7F66ECC189E}" presName="bgRect" presStyleLbl="bgShp" presStyleIdx="0" presStyleCnt="3"/>
      <dgm:spPr/>
    </dgm:pt>
    <dgm:pt modelId="{A85150A4-8657-46B9-B5B4-34B5BF2222B6}" type="pres">
      <dgm:prSet presAssocID="{BAD1B63C-DE4D-41EB-833E-E7F66ECC18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DA32234-CC23-4E12-BFCC-C0B0C3B8A90B}" type="pres">
      <dgm:prSet presAssocID="{BAD1B63C-DE4D-41EB-833E-E7F66ECC189E}" presName="spaceRect" presStyleCnt="0"/>
      <dgm:spPr/>
    </dgm:pt>
    <dgm:pt modelId="{97C166A2-DC28-4E7D-A022-238FA915F749}" type="pres">
      <dgm:prSet presAssocID="{BAD1B63C-DE4D-41EB-833E-E7F66ECC189E}" presName="parTx" presStyleLbl="revTx" presStyleIdx="0" presStyleCnt="6">
        <dgm:presLayoutVars>
          <dgm:chMax val="0"/>
          <dgm:chPref val="0"/>
        </dgm:presLayoutVars>
      </dgm:prSet>
      <dgm:spPr/>
    </dgm:pt>
    <dgm:pt modelId="{BF808B41-BFD6-4B5D-BA1F-7775811F7A87}" type="pres">
      <dgm:prSet presAssocID="{BAD1B63C-DE4D-41EB-833E-E7F66ECC189E}" presName="desTx" presStyleLbl="revTx" presStyleIdx="1" presStyleCnt="6">
        <dgm:presLayoutVars/>
      </dgm:prSet>
      <dgm:spPr/>
    </dgm:pt>
    <dgm:pt modelId="{0B82FE20-2D27-4308-9B2C-5F7F1A38C6B0}" type="pres">
      <dgm:prSet presAssocID="{E558B02C-8F1B-4ABB-859A-09CF2871A3FE}" presName="sibTrans" presStyleCnt="0"/>
      <dgm:spPr/>
    </dgm:pt>
    <dgm:pt modelId="{4EFE8932-82E0-45FD-8158-133E5D286D56}" type="pres">
      <dgm:prSet presAssocID="{7EE7EABC-2360-45E2-9ACE-03029FA5965E}" presName="compNode" presStyleCnt="0"/>
      <dgm:spPr/>
    </dgm:pt>
    <dgm:pt modelId="{3F9AEEA8-56FE-49E9-BCF6-8DCBEBC61F7F}" type="pres">
      <dgm:prSet presAssocID="{7EE7EABC-2360-45E2-9ACE-03029FA5965E}" presName="bgRect" presStyleLbl="bgShp" presStyleIdx="1" presStyleCnt="3"/>
      <dgm:spPr/>
    </dgm:pt>
    <dgm:pt modelId="{BCA53B9B-CA9B-474B-A078-7D3AED65E560}" type="pres">
      <dgm:prSet presAssocID="{7EE7EABC-2360-45E2-9ACE-03029FA596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8061B76-80C1-4472-919E-65CAB6CE141F}" type="pres">
      <dgm:prSet presAssocID="{7EE7EABC-2360-45E2-9ACE-03029FA5965E}" presName="spaceRect" presStyleCnt="0"/>
      <dgm:spPr/>
    </dgm:pt>
    <dgm:pt modelId="{7999EA4C-02E8-4474-944C-A997E05498D9}" type="pres">
      <dgm:prSet presAssocID="{7EE7EABC-2360-45E2-9ACE-03029FA5965E}" presName="parTx" presStyleLbl="revTx" presStyleIdx="2" presStyleCnt="6">
        <dgm:presLayoutVars>
          <dgm:chMax val="0"/>
          <dgm:chPref val="0"/>
        </dgm:presLayoutVars>
      </dgm:prSet>
      <dgm:spPr/>
    </dgm:pt>
    <dgm:pt modelId="{3A8C90DC-C260-46F9-B7F1-348637158402}" type="pres">
      <dgm:prSet presAssocID="{7EE7EABC-2360-45E2-9ACE-03029FA5965E}" presName="desTx" presStyleLbl="revTx" presStyleIdx="3" presStyleCnt="6">
        <dgm:presLayoutVars/>
      </dgm:prSet>
      <dgm:spPr/>
    </dgm:pt>
    <dgm:pt modelId="{F6A77990-F425-4081-A777-5CE43AB08AB0}" type="pres">
      <dgm:prSet presAssocID="{4EB1C33A-83D3-492B-8FE7-738B494FDB7A}" presName="sibTrans" presStyleCnt="0"/>
      <dgm:spPr/>
    </dgm:pt>
    <dgm:pt modelId="{86E3A001-4515-4DA0-A28A-713C35C9601D}" type="pres">
      <dgm:prSet presAssocID="{7E29020E-992F-4FDD-AB82-1F975BA7A4A0}" presName="compNode" presStyleCnt="0"/>
      <dgm:spPr/>
    </dgm:pt>
    <dgm:pt modelId="{4E56C58B-01C8-41EA-BB2B-A0D6B8351273}" type="pres">
      <dgm:prSet presAssocID="{7E29020E-992F-4FDD-AB82-1F975BA7A4A0}" presName="bgRect" presStyleLbl="bgShp" presStyleIdx="2" presStyleCnt="3"/>
      <dgm:spPr/>
    </dgm:pt>
    <dgm:pt modelId="{7D947646-615E-45DF-83C7-D50817D1D393}" type="pres">
      <dgm:prSet presAssocID="{7E29020E-992F-4FDD-AB82-1F975BA7A4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BE783800-41B2-4CAF-AD55-D006637B3ACA}" type="pres">
      <dgm:prSet presAssocID="{7E29020E-992F-4FDD-AB82-1F975BA7A4A0}" presName="spaceRect" presStyleCnt="0"/>
      <dgm:spPr/>
    </dgm:pt>
    <dgm:pt modelId="{73B02EBB-7076-4E0C-825C-56D75FC58642}" type="pres">
      <dgm:prSet presAssocID="{7E29020E-992F-4FDD-AB82-1F975BA7A4A0}" presName="parTx" presStyleLbl="revTx" presStyleIdx="4" presStyleCnt="6">
        <dgm:presLayoutVars>
          <dgm:chMax val="0"/>
          <dgm:chPref val="0"/>
        </dgm:presLayoutVars>
      </dgm:prSet>
      <dgm:spPr/>
    </dgm:pt>
    <dgm:pt modelId="{040BBEEF-D4A7-4B80-BA96-A9E966840AD3}" type="pres">
      <dgm:prSet presAssocID="{7E29020E-992F-4FDD-AB82-1F975BA7A4A0}" presName="desTx" presStyleLbl="revTx" presStyleIdx="5" presStyleCnt="6">
        <dgm:presLayoutVars/>
      </dgm:prSet>
      <dgm:spPr/>
    </dgm:pt>
  </dgm:ptLst>
  <dgm:cxnLst>
    <dgm:cxn modelId="{4B180226-A729-4CDD-A6D1-495BD4498C42}" srcId="{E5F950A2-B891-4EF3-9151-BB8AB2435EFE}" destId="{7EE7EABC-2360-45E2-9ACE-03029FA5965E}" srcOrd="1" destOrd="0" parTransId="{875308D6-3CDF-466A-AE47-9CBD94580FBB}" sibTransId="{4EB1C33A-83D3-492B-8FE7-738B494FDB7A}"/>
    <dgm:cxn modelId="{6FF9F83C-C29A-43EF-BCE1-49099133D5C3}" type="presOf" srcId="{66B2DE5B-D89B-47D9-8DF3-E792B10C4EA6}" destId="{3A8C90DC-C260-46F9-B7F1-348637158402}" srcOrd="0" destOrd="0" presId="urn:microsoft.com/office/officeart/2018/2/layout/IconVerticalSolidList"/>
    <dgm:cxn modelId="{BABF9A5F-399D-4764-96BE-35E62E33EE58}" type="presOf" srcId="{7EE7EABC-2360-45E2-9ACE-03029FA5965E}" destId="{7999EA4C-02E8-4474-944C-A997E05498D9}" srcOrd="0" destOrd="0" presId="urn:microsoft.com/office/officeart/2018/2/layout/IconVerticalSolidList"/>
    <dgm:cxn modelId="{95BE2743-0A51-48D7-BD06-BB1BFA6632C8}" srcId="{7EE7EABC-2360-45E2-9ACE-03029FA5965E}" destId="{66B2DE5B-D89B-47D9-8DF3-E792B10C4EA6}" srcOrd="0" destOrd="0" parTransId="{10DFB101-82E1-4FA0-BA59-1A0F270BD249}" sibTransId="{E57CC2B4-94E5-4271-94AF-A9FA8F3FC3D6}"/>
    <dgm:cxn modelId="{6841D651-98E0-4149-9255-0B739B03272A}" type="presOf" srcId="{BAD1B63C-DE4D-41EB-833E-E7F66ECC189E}" destId="{97C166A2-DC28-4E7D-A022-238FA915F749}" srcOrd="0" destOrd="0" presId="urn:microsoft.com/office/officeart/2018/2/layout/IconVerticalSolidList"/>
    <dgm:cxn modelId="{D32D2B53-9345-4D4E-99C3-65DAB4C13CFD}" srcId="{E5F950A2-B891-4EF3-9151-BB8AB2435EFE}" destId="{BAD1B63C-DE4D-41EB-833E-E7F66ECC189E}" srcOrd="0" destOrd="0" parTransId="{21D21936-3AAA-4483-AB19-8323EB3BE575}" sibTransId="{E558B02C-8F1B-4ABB-859A-09CF2871A3FE}"/>
    <dgm:cxn modelId="{470D9653-8981-4A22-A7B0-C064285221FB}" type="presOf" srcId="{E5F950A2-B891-4EF3-9151-BB8AB2435EFE}" destId="{D31B84C9-2E4C-4202-B8B7-B78CE553A9E3}" srcOrd="0" destOrd="0" presId="urn:microsoft.com/office/officeart/2018/2/layout/IconVerticalSolidList"/>
    <dgm:cxn modelId="{8B7BB756-0006-40F1-9DB7-BA3E5377DC0F}" type="presOf" srcId="{65D1556F-2406-4E3F-8551-A4AC5905CEE0}" destId="{040BBEEF-D4A7-4B80-BA96-A9E966840AD3}" srcOrd="0" destOrd="0" presId="urn:microsoft.com/office/officeart/2018/2/layout/IconVerticalSolidList"/>
    <dgm:cxn modelId="{E77E0F8A-5043-487D-9521-2BD7DAB40B92}" type="presOf" srcId="{7E29020E-992F-4FDD-AB82-1F975BA7A4A0}" destId="{73B02EBB-7076-4E0C-825C-56D75FC58642}" srcOrd="0" destOrd="0" presId="urn:microsoft.com/office/officeart/2018/2/layout/IconVerticalSolidList"/>
    <dgm:cxn modelId="{C1AB80BB-75D4-4C3C-B3FC-139C1D7BFE57}" srcId="{7E29020E-992F-4FDD-AB82-1F975BA7A4A0}" destId="{65D1556F-2406-4E3F-8551-A4AC5905CEE0}" srcOrd="0" destOrd="0" parTransId="{6846E325-1734-4932-BB9D-BC79124A1ABD}" sibTransId="{27748FA5-D0B3-419B-84E8-5D229E846CA4}"/>
    <dgm:cxn modelId="{667AD4BE-6423-4669-9702-EFE55ED3BB54}" type="presOf" srcId="{3CB81FA2-BA10-488C-8DE2-24C76EF594C3}" destId="{BF808B41-BFD6-4B5D-BA1F-7775811F7A87}" srcOrd="0" destOrd="0" presId="urn:microsoft.com/office/officeart/2018/2/layout/IconVerticalSolidList"/>
    <dgm:cxn modelId="{0F2124CD-5636-4251-A92C-82EC2296E6AE}" srcId="{E5F950A2-B891-4EF3-9151-BB8AB2435EFE}" destId="{7E29020E-992F-4FDD-AB82-1F975BA7A4A0}" srcOrd="2" destOrd="0" parTransId="{F9547B36-5CF6-4442-9975-E66E81CFB8BD}" sibTransId="{B912FB40-A712-483F-9AE5-4D902484FEE1}"/>
    <dgm:cxn modelId="{06C76EDE-D989-4824-9FBC-B5F2B7A24B62}" srcId="{BAD1B63C-DE4D-41EB-833E-E7F66ECC189E}" destId="{3CB81FA2-BA10-488C-8DE2-24C76EF594C3}" srcOrd="0" destOrd="0" parTransId="{F91C3111-B6A1-4FA6-8DAA-F789773ACA0E}" sibTransId="{6ADAD067-013B-448E-8B0B-3D34C0C91D2B}"/>
    <dgm:cxn modelId="{42FDC711-A856-42A2-ADBB-ED9DCAE8752D}" type="presParOf" srcId="{D31B84C9-2E4C-4202-B8B7-B78CE553A9E3}" destId="{CD6733B0-C5E6-4C10-BDCE-555A742E051D}" srcOrd="0" destOrd="0" presId="urn:microsoft.com/office/officeart/2018/2/layout/IconVerticalSolidList"/>
    <dgm:cxn modelId="{2A79F3F0-F9B6-4704-8B5C-0E1559948D2D}" type="presParOf" srcId="{CD6733B0-C5E6-4C10-BDCE-555A742E051D}" destId="{63EA52A4-093A-4342-9A29-BE4D3B2D1EBF}" srcOrd="0" destOrd="0" presId="urn:microsoft.com/office/officeart/2018/2/layout/IconVerticalSolidList"/>
    <dgm:cxn modelId="{DB2B934E-29E2-4706-A184-9260E617ED08}" type="presParOf" srcId="{CD6733B0-C5E6-4C10-BDCE-555A742E051D}" destId="{A85150A4-8657-46B9-B5B4-34B5BF2222B6}" srcOrd="1" destOrd="0" presId="urn:microsoft.com/office/officeart/2018/2/layout/IconVerticalSolidList"/>
    <dgm:cxn modelId="{89020D19-0020-402B-A951-006100F5CA52}" type="presParOf" srcId="{CD6733B0-C5E6-4C10-BDCE-555A742E051D}" destId="{6DA32234-CC23-4E12-BFCC-C0B0C3B8A90B}" srcOrd="2" destOrd="0" presId="urn:microsoft.com/office/officeart/2018/2/layout/IconVerticalSolidList"/>
    <dgm:cxn modelId="{E1501506-392F-4006-A903-35DC162F30A7}" type="presParOf" srcId="{CD6733B0-C5E6-4C10-BDCE-555A742E051D}" destId="{97C166A2-DC28-4E7D-A022-238FA915F749}" srcOrd="3" destOrd="0" presId="urn:microsoft.com/office/officeart/2018/2/layout/IconVerticalSolidList"/>
    <dgm:cxn modelId="{C2649B86-E084-4DEB-817E-122BCD9BB95A}" type="presParOf" srcId="{CD6733B0-C5E6-4C10-BDCE-555A742E051D}" destId="{BF808B41-BFD6-4B5D-BA1F-7775811F7A87}" srcOrd="4" destOrd="0" presId="urn:microsoft.com/office/officeart/2018/2/layout/IconVerticalSolidList"/>
    <dgm:cxn modelId="{85973EF3-31A3-4C80-8E5B-65F982A43DE6}" type="presParOf" srcId="{D31B84C9-2E4C-4202-B8B7-B78CE553A9E3}" destId="{0B82FE20-2D27-4308-9B2C-5F7F1A38C6B0}" srcOrd="1" destOrd="0" presId="urn:microsoft.com/office/officeart/2018/2/layout/IconVerticalSolidList"/>
    <dgm:cxn modelId="{3B9D4ACA-C4CE-45EF-86D0-5B129573AF99}" type="presParOf" srcId="{D31B84C9-2E4C-4202-B8B7-B78CE553A9E3}" destId="{4EFE8932-82E0-45FD-8158-133E5D286D56}" srcOrd="2" destOrd="0" presId="urn:microsoft.com/office/officeart/2018/2/layout/IconVerticalSolidList"/>
    <dgm:cxn modelId="{E9501385-2288-436C-9702-4FF95760E5CD}" type="presParOf" srcId="{4EFE8932-82E0-45FD-8158-133E5D286D56}" destId="{3F9AEEA8-56FE-49E9-BCF6-8DCBEBC61F7F}" srcOrd="0" destOrd="0" presId="urn:microsoft.com/office/officeart/2018/2/layout/IconVerticalSolidList"/>
    <dgm:cxn modelId="{63DE3FA6-0A86-4038-BA81-23AFFDA7EEFC}" type="presParOf" srcId="{4EFE8932-82E0-45FD-8158-133E5D286D56}" destId="{BCA53B9B-CA9B-474B-A078-7D3AED65E560}" srcOrd="1" destOrd="0" presId="urn:microsoft.com/office/officeart/2018/2/layout/IconVerticalSolidList"/>
    <dgm:cxn modelId="{87E9C511-0AEE-4610-87E8-CDA98B14D48A}" type="presParOf" srcId="{4EFE8932-82E0-45FD-8158-133E5D286D56}" destId="{28061B76-80C1-4472-919E-65CAB6CE141F}" srcOrd="2" destOrd="0" presId="urn:microsoft.com/office/officeart/2018/2/layout/IconVerticalSolidList"/>
    <dgm:cxn modelId="{0124D427-77CB-431D-814A-CDCAB870838A}" type="presParOf" srcId="{4EFE8932-82E0-45FD-8158-133E5D286D56}" destId="{7999EA4C-02E8-4474-944C-A997E05498D9}" srcOrd="3" destOrd="0" presId="urn:microsoft.com/office/officeart/2018/2/layout/IconVerticalSolidList"/>
    <dgm:cxn modelId="{FF992437-DBA8-4B85-913C-CAC7914C5611}" type="presParOf" srcId="{4EFE8932-82E0-45FD-8158-133E5D286D56}" destId="{3A8C90DC-C260-46F9-B7F1-348637158402}" srcOrd="4" destOrd="0" presId="urn:microsoft.com/office/officeart/2018/2/layout/IconVerticalSolidList"/>
    <dgm:cxn modelId="{C678C574-248B-480C-90B1-FB3F3CB0C7C2}" type="presParOf" srcId="{D31B84C9-2E4C-4202-B8B7-B78CE553A9E3}" destId="{F6A77990-F425-4081-A777-5CE43AB08AB0}" srcOrd="3" destOrd="0" presId="urn:microsoft.com/office/officeart/2018/2/layout/IconVerticalSolidList"/>
    <dgm:cxn modelId="{EEDD9921-A22D-4D05-B0C2-EA1FE357CF4D}" type="presParOf" srcId="{D31B84C9-2E4C-4202-B8B7-B78CE553A9E3}" destId="{86E3A001-4515-4DA0-A28A-713C35C9601D}" srcOrd="4" destOrd="0" presId="urn:microsoft.com/office/officeart/2018/2/layout/IconVerticalSolidList"/>
    <dgm:cxn modelId="{5109E4E6-959E-4147-A6C4-602BCBEED899}" type="presParOf" srcId="{86E3A001-4515-4DA0-A28A-713C35C9601D}" destId="{4E56C58B-01C8-41EA-BB2B-A0D6B8351273}" srcOrd="0" destOrd="0" presId="urn:microsoft.com/office/officeart/2018/2/layout/IconVerticalSolidList"/>
    <dgm:cxn modelId="{65540396-9B62-4E87-A4E1-2BFD2788E764}" type="presParOf" srcId="{86E3A001-4515-4DA0-A28A-713C35C9601D}" destId="{7D947646-615E-45DF-83C7-D50817D1D393}" srcOrd="1" destOrd="0" presId="urn:microsoft.com/office/officeart/2018/2/layout/IconVerticalSolidList"/>
    <dgm:cxn modelId="{6E94B4FE-F908-49C6-AB04-BF55599D0B5A}" type="presParOf" srcId="{86E3A001-4515-4DA0-A28A-713C35C9601D}" destId="{BE783800-41B2-4CAF-AD55-D006637B3ACA}" srcOrd="2" destOrd="0" presId="urn:microsoft.com/office/officeart/2018/2/layout/IconVerticalSolidList"/>
    <dgm:cxn modelId="{84EA68C6-F432-44C1-A812-C5327154FFFC}" type="presParOf" srcId="{86E3A001-4515-4DA0-A28A-713C35C9601D}" destId="{73B02EBB-7076-4E0C-825C-56D75FC58642}" srcOrd="3" destOrd="0" presId="urn:microsoft.com/office/officeart/2018/2/layout/IconVerticalSolidList"/>
    <dgm:cxn modelId="{2FEC7709-CF42-4D2E-9398-C4D910C46B8A}" type="presParOf" srcId="{86E3A001-4515-4DA0-A28A-713C35C9601D}" destId="{040BBEEF-D4A7-4B80-BA96-A9E966840AD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7439F2-0A55-40BC-BDB5-4688BC2D1C34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FCDE84-925E-439C-9F4C-4D8370DB8453}">
      <dgm:prSet/>
      <dgm:spPr/>
      <dgm:t>
        <a:bodyPr/>
        <a:lstStyle/>
        <a:p>
          <a:r>
            <a:rPr lang="en-US"/>
            <a:t>Dataset Characteristics:</a:t>
          </a:r>
        </a:p>
      </dgm:t>
    </dgm:pt>
    <dgm:pt modelId="{366828C9-2C2B-4CA5-90BA-384A8B1CE75A}" type="parTrans" cxnId="{8E4E7C5C-0866-4D92-87C5-49A329A795B9}">
      <dgm:prSet/>
      <dgm:spPr/>
      <dgm:t>
        <a:bodyPr/>
        <a:lstStyle/>
        <a:p>
          <a:endParaRPr lang="en-US"/>
        </a:p>
      </dgm:t>
    </dgm:pt>
    <dgm:pt modelId="{7C138837-A98B-4485-B2E9-D802A97E1963}" type="sibTrans" cxnId="{8E4E7C5C-0866-4D92-87C5-49A329A795B9}">
      <dgm:prSet/>
      <dgm:spPr/>
      <dgm:t>
        <a:bodyPr/>
        <a:lstStyle/>
        <a:p>
          <a:endParaRPr lang="en-US"/>
        </a:p>
      </dgm:t>
    </dgm:pt>
    <dgm:pt modelId="{40973B61-7B2D-4F95-A985-57C578B5C169}">
      <dgm:prSet/>
      <dgm:spPr/>
      <dgm:t>
        <a:bodyPr/>
        <a:lstStyle/>
        <a:p>
          <a:r>
            <a:rPr lang="en-US"/>
            <a:t>7,043 customer records</a:t>
          </a:r>
        </a:p>
      </dgm:t>
    </dgm:pt>
    <dgm:pt modelId="{3CF658EF-09E2-47B4-BEC0-4EA4B8827DF4}" type="parTrans" cxnId="{029B6F1F-FD59-4A0B-B47B-95FFD9C433FD}">
      <dgm:prSet/>
      <dgm:spPr/>
      <dgm:t>
        <a:bodyPr/>
        <a:lstStyle/>
        <a:p>
          <a:endParaRPr lang="en-US"/>
        </a:p>
      </dgm:t>
    </dgm:pt>
    <dgm:pt modelId="{625BF3AA-0CDE-46AB-B29D-1DB9CC782457}" type="sibTrans" cxnId="{029B6F1F-FD59-4A0B-B47B-95FFD9C433FD}">
      <dgm:prSet/>
      <dgm:spPr/>
      <dgm:t>
        <a:bodyPr/>
        <a:lstStyle/>
        <a:p>
          <a:endParaRPr lang="en-US"/>
        </a:p>
      </dgm:t>
    </dgm:pt>
    <dgm:pt modelId="{D6D40E4B-8C4E-4EB4-B6D5-1EB624C407EC}">
      <dgm:prSet/>
      <dgm:spPr/>
      <dgm:t>
        <a:bodyPr/>
        <a:lstStyle/>
        <a:p>
          <a:r>
            <a:rPr lang="en-US"/>
            <a:t>Features: </a:t>
          </a:r>
        </a:p>
      </dgm:t>
    </dgm:pt>
    <dgm:pt modelId="{6322E52D-10BC-4D35-A270-31A244BEA1EE}" type="parTrans" cxnId="{2638672B-AD42-4E80-8258-0BBBB4065D2C}">
      <dgm:prSet/>
      <dgm:spPr/>
      <dgm:t>
        <a:bodyPr/>
        <a:lstStyle/>
        <a:p>
          <a:endParaRPr lang="en-US"/>
        </a:p>
      </dgm:t>
    </dgm:pt>
    <dgm:pt modelId="{6B100567-64E5-45EC-82D4-B3EB1D8654BC}" type="sibTrans" cxnId="{2638672B-AD42-4E80-8258-0BBBB4065D2C}">
      <dgm:prSet/>
      <dgm:spPr/>
      <dgm:t>
        <a:bodyPr/>
        <a:lstStyle/>
        <a:p>
          <a:endParaRPr lang="en-US"/>
        </a:p>
      </dgm:t>
    </dgm:pt>
    <dgm:pt modelId="{4FAE7CC0-5A5E-4ECE-B424-CBBC07F7F3EE}">
      <dgm:prSet/>
      <dgm:spPr/>
      <dgm:t>
        <a:bodyPr/>
        <a:lstStyle/>
        <a:p>
          <a:r>
            <a:rPr lang="en-US"/>
            <a:t>Includes demographic information, account details, service usage, and churn labels.</a:t>
          </a:r>
        </a:p>
      </dgm:t>
    </dgm:pt>
    <dgm:pt modelId="{828FF74F-1253-4983-974C-7BE6A4E3235B}" type="parTrans" cxnId="{371D4B40-BD6C-4E39-9741-9A99AF59A8FA}">
      <dgm:prSet/>
      <dgm:spPr/>
      <dgm:t>
        <a:bodyPr/>
        <a:lstStyle/>
        <a:p>
          <a:endParaRPr lang="en-US"/>
        </a:p>
      </dgm:t>
    </dgm:pt>
    <dgm:pt modelId="{1306AA61-2FA0-44E3-8A9E-AFA19CF4BD08}" type="sibTrans" cxnId="{371D4B40-BD6C-4E39-9741-9A99AF59A8FA}">
      <dgm:prSet/>
      <dgm:spPr/>
      <dgm:t>
        <a:bodyPr/>
        <a:lstStyle/>
        <a:p>
          <a:endParaRPr lang="en-US"/>
        </a:p>
      </dgm:t>
    </dgm:pt>
    <dgm:pt modelId="{3AEA2A81-6927-4995-B361-E7A5CD63D1B6}">
      <dgm:prSet/>
      <dgm:spPr/>
      <dgm:t>
        <a:bodyPr/>
        <a:lstStyle/>
        <a:p>
          <a:r>
            <a:rPr lang="en-US"/>
            <a:t>Data Sources: </a:t>
          </a:r>
        </a:p>
      </dgm:t>
    </dgm:pt>
    <dgm:pt modelId="{B73F1439-F8EC-40F7-B500-1B90D6ABEABC}" type="parTrans" cxnId="{B1885429-B069-49C5-A076-43219162529B}">
      <dgm:prSet/>
      <dgm:spPr/>
      <dgm:t>
        <a:bodyPr/>
        <a:lstStyle/>
        <a:p>
          <a:endParaRPr lang="en-US"/>
        </a:p>
      </dgm:t>
    </dgm:pt>
    <dgm:pt modelId="{347F7E06-C45F-4DA6-BD39-B7D5AA452CA4}" type="sibTrans" cxnId="{B1885429-B069-49C5-A076-43219162529B}">
      <dgm:prSet/>
      <dgm:spPr/>
      <dgm:t>
        <a:bodyPr/>
        <a:lstStyle/>
        <a:p>
          <a:endParaRPr lang="en-US"/>
        </a:p>
      </dgm:t>
    </dgm:pt>
    <dgm:pt modelId="{1B1F4C90-07B2-47B3-85F1-E1D24982D7DC}">
      <dgm:prSet/>
      <dgm:spPr/>
      <dgm:t>
        <a:bodyPr/>
        <a:lstStyle/>
        <a:p>
          <a:r>
            <a:rPr lang="en-US"/>
            <a:t>Customer surveys, service usage logs, and transaction records.</a:t>
          </a:r>
        </a:p>
      </dgm:t>
    </dgm:pt>
    <dgm:pt modelId="{E7412DFB-1309-4BBB-ACF0-0FD754D9C872}" type="parTrans" cxnId="{629A901D-687B-4838-BAE1-0C96AA344D5F}">
      <dgm:prSet/>
      <dgm:spPr/>
      <dgm:t>
        <a:bodyPr/>
        <a:lstStyle/>
        <a:p>
          <a:endParaRPr lang="en-US"/>
        </a:p>
      </dgm:t>
    </dgm:pt>
    <dgm:pt modelId="{94E0624B-7FAD-49F2-8E18-2B642D409464}" type="sibTrans" cxnId="{629A901D-687B-4838-BAE1-0C96AA344D5F}">
      <dgm:prSet/>
      <dgm:spPr/>
      <dgm:t>
        <a:bodyPr/>
        <a:lstStyle/>
        <a:p>
          <a:endParaRPr lang="en-US"/>
        </a:p>
      </dgm:t>
    </dgm:pt>
    <dgm:pt modelId="{3EDEFDB3-0EDE-4A99-ABFD-021872FDBD9B}" type="pres">
      <dgm:prSet presAssocID="{547439F2-0A55-40BC-BDB5-4688BC2D1C34}" presName="linear" presStyleCnt="0">
        <dgm:presLayoutVars>
          <dgm:dir/>
          <dgm:animLvl val="lvl"/>
          <dgm:resizeHandles val="exact"/>
        </dgm:presLayoutVars>
      </dgm:prSet>
      <dgm:spPr/>
    </dgm:pt>
    <dgm:pt modelId="{188E50FF-3202-4815-BD32-5F5479115129}" type="pres">
      <dgm:prSet presAssocID="{71FCDE84-925E-439C-9F4C-4D8370DB8453}" presName="parentLin" presStyleCnt="0"/>
      <dgm:spPr/>
    </dgm:pt>
    <dgm:pt modelId="{51BC99A8-55AD-4CFF-BB38-0BA3D935560B}" type="pres">
      <dgm:prSet presAssocID="{71FCDE84-925E-439C-9F4C-4D8370DB8453}" presName="parentLeftMargin" presStyleLbl="node1" presStyleIdx="0" presStyleCnt="3"/>
      <dgm:spPr/>
    </dgm:pt>
    <dgm:pt modelId="{83A97C10-0DBF-4A93-90E5-F39166BC1017}" type="pres">
      <dgm:prSet presAssocID="{71FCDE84-925E-439C-9F4C-4D8370DB84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5806A7-B548-4AE5-A659-1FC191EEFA74}" type="pres">
      <dgm:prSet presAssocID="{71FCDE84-925E-439C-9F4C-4D8370DB8453}" presName="negativeSpace" presStyleCnt="0"/>
      <dgm:spPr/>
    </dgm:pt>
    <dgm:pt modelId="{8DDEFE86-D0BF-4292-A28E-29C07DDEF904}" type="pres">
      <dgm:prSet presAssocID="{71FCDE84-925E-439C-9F4C-4D8370DB8453}" presName="childText" presStyleLbl="conFgAcc1" presStyleIdx="0" presStyleCnt="3">
        <dgm:presLayoutVars>
          <dgm:bulletEnabled val="1"/>
        </dgm:presLayoutVars>
      </dgm:prSet>
      <dgm:spPr/>
    </dgm:pt>
    <dgm:pt modelId="{396AC979-825B-4CC4-B731-FEC20851A381}" type="pres">
      <dgm:prSet presAssocID="{7C138837-A98B-4485-B2E9-D802A97E1963}" presName="spaceBetweenRectangles" presStyleCnt="0"/>
      <dgm:spPr/>
    </dgm:pt>
    <dgm:pt modelId="{BE4DC64D-8FE7-4320-8A28-4F8EF3957EF7}" type="pres">
      <dgm:prSet presAssocID="{D6D40E4B-8C4E-4EB4-B6D5-1EB624C407EC}" presName="parentLin" presStyleCnt="0"/>
      <dgm:spPr/>
    </dgm:pt>
    <dgm:pt modelId="{10315DD0-DFCC-4639-B781-D65E9062076F}" type="pres">
      <dgm:prSet presAssocID="{D6D40E4B-8C4E-4EB4-B6D5-1EB624C407EC}" presName="parentLeftMargin" presStyleLbl="node1" presStyleIdx="0" presStyleCnt="3"/>
      <dgm:spPr/>
    </dgm:pt>
    <dgm:pt modelId="{D5EC538D-0B37-4FFF-8738-F696CA4F1C38}" type="pres">
      <dgm:prSet presAssocID="{D6D40E4B-8C4E-4EB4-B6D5-1EB624C407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FE54CB-D022-44D1-9560-315C1C015461}" type="pres">
      <dgm:prSet presAssocID="{D6D40E4B-8C4E-4EB4-B6D5-1EB624C407EC}" presName="negativeSpace" presStyleCnt="0"/>
      <dgm:spPr/>
    </dgm:pt>
    <dgm:pt modelId="{E643C3CB-F3DB-4B04-B722-4181D2D75F78}" type="pres">
      <dgm:prSet presAssocID="{D6D40E4B-8C4E-4EB4-B6D5-1EB624C407EC}" presName="childText" presStyleLbl="conFgAcc1" presStyleIdx="1" presStyleCnt="3">
        <dgm:presLayoutVars>
          <dgm:bulletEnabled val="1"/>
        </dgm:presLayoutVars>
      </dgm:prSet>
      <dgm:spPr/>
    </dgm:pt>
    <dgm:pt modelId="{9915F52E-2FB9-4F4A-B6C5-A995FFEB14BA}" type="pres">
      <dgm:prSet presAssocID="{6B100567-64E5-45EC-82D4-B3EB1D8654BC}" presName="spaceBetweenRectangles" presStyleCnt="0"/>
      <dgm:spPr/>
    </dgm:pt>
    <dgm:pt modelId="{73017FED-7099-4B72-BA03-A3F75F9063F9}" type="pres">
      <dgm:prSet presAssocID="{3AEA2A81-6927-4995-B361-E7A5CD63D1B6}" presName="parentLin" presStyleCnt="0"/>
      <dgm:spPr/>
    </dgm:pt>
    <dgm:pt modelId="{03E8A8EF-E620-47CB-8901-9A8DE0ECB909}" type="pres">
      <dgm:prSet presAssocID="{3AEA2A81-6927-4995-B361-E7A5CD63D1B6}" presName="parentLeftMargin" presStyleLbl="node1" presStyleIdx="1" presStyleCnt="3"/>
      <dgm:spPr/>
    </dgm:pt>
    <dgm:pt modelId="{6BAF0C8A-27DB-48BA-99D9-B704C8649688}" type="pres">
      <dgm:prSet presAssocID="{3AEA2A81-6927-4995-B361-E7A5CD63D1B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34CE2C-9CF5-4E81-A252-08EF87D59B3E}" type="pres">
      <dgm:prSet presAssocID="{3AEA2A81-6927-4995-B361-E7A5CD63D1B6}" presName="negativeSpace" presStyleCnt="0"/>
      <dgm:spPr/>
    </dgm:pt>
    <dgm:pt modelId="{2F348C76-77F2-4F77-8C3E-EF10A0E34774}" type="pres">
      <dgm:prSet presAssocID="{3AEA2A81-6927-4995-B361-E7A5CD63D1B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E19DA1C-04B7-45C4-824F-C490C30D1F9D}" type="presOf" srcId="{D6D40E4B-8C4E-4EB4-B6D5-1EB624C407EC}" destId="{D5EC538D-0B37-4FFF-8738-F696CA4F1C38}" srcOrd="1" destOrd="0" presId="urn:microsoft.com/office/officeart/2005/8/layout/list1"/>
    <dgm:cxn modelId="{629A901D-687B-4838-BAE1-0C96AA344D5F}" srcId="{3AEA2A81-6927-4995-B361-E7A5CD63D1B6}" destId="{1B1F4C90-07B2-47B3-85F1-E1D24982D7DC}" srcOrd="0" destOrd="0" parTransId="{E7412DFB-1309-4BBB-ACF0-0FD754D9C872}" sibTransId="{94E0624B-7FAD-49F2-8E18-2B642D409464}"/>
    <dgm:cxn modelId="{029B6F1F-FD59-4A0B-B47B-95FFD9C433FD}" srcId="{71FCDE84-925E-439C-9F4C-4D8370DB8453}" destId="{40973B61-7B2D-4F95-A985-57C578B5C169}" srcOrd="0" destOrd="0" parTransId="{3CF658EF-09E2-47B4-BEC0-4EA4B8827DF4}" sibTransId="{625BF3AA-0CDE-46AB-B29D-1DB9CC782457}"/>
    <dgm:cxn modelId="{E2654525-8F1F-427F-A0F6-4C09A1C6138F}" type="presOf" srcId="{71FCDE84-925E-439C-9F4C-4D8370DB8453}" destId="{51BC99A8-55AD-4CFF-BB38-0BA3D935560B}" srcOrd="0" destOrd="0" presId="urn:microsoft.com/office/officeart/2005/8/layout/list1"/>
    <dgm:cxn modelId="{B1885429-B069-49C5-A076-43219162529B}" srcId="{547439F2-0A55-40BC-BDB5-4688BC2D1C34}" destId="{3AEA2A81-6927-4995-B361-E7A5CD63D1B6}" srcOrd="2" destOrd="0" parTransId="{B73F1439-F8EC-40F7-B500-1B90D6ABEABC}" sibTransId="{347F7E06-C45F-4DA6-BD39-B7D5AA452CA4}"/>
    <dgm:cxn modelId="{2638672B-AD42-4E80-8258-0BBBB4065D2C}" srcId="{547439F2-0A55-40BC-BDB5-4688BC2D1C34}" destId="{D6D40E4B-8C4E-4EB4-B6D5-1EB624C407EC}" srcOrd="1" destOrd="0" parTransId="{6322E52D-10BC-4D35-A270-31A244BEA1EE}" sibTransId="{6B100567-64E5-45EC-82D4-B3EB1D8654BC}"/>
    <dgm:cxn modelId="{371D4B40-BD6C-4E39-9741-9A99AF59A8FA}" srcId="{D6D40E4B-8C4E-4EB4-B6D5-1EB624C407EC}" destId="{4FAE7CC0-5A5E-4ECE-B424-CBBC07F7F3EE}" srcOrd="0" destOrd="0" parTransId="{828FF74F-1253-4983-974C-7BE6A4E3235B}" sibTransId="{1306AA61-2FA0-44E3-8A9E-AFA19CF4BD08}"/>
    <dgm:cxn modelId="{F947535C-A9B4-419B-898A-93A9501FE225}" type="presOf" srcId="{4FAE7CC0-5A5E-4ECE-B424-CBBC07F7F3EE}" destId="{E643C3CB-F3DB-4B04-B722-4181D2D75F78}" srcOrd="0" destOrd="0" presId="urn:microsoft.com/office/officeart/2005/8/layout/list1"/>
    <dgm:cxn modelId="{8E4E7C5C-0866-4D92-87C5-49A329A795B9}" srcId="{547439F2-0A55-40BC-BDB5-4688BC2D1C34}" destId="{71FCDE84-925E-439C-9F4C-4D8370DB8453}" srcOrd="0" destOrd="0" parTransId="{366828C9-2C2B-4CA5-90BA-384A8B1CE75A}" sibTransId="{7C138837-A98B-4485-B2E9-D802A97E1963}"/>
    <dgm:cxn modelId="{7CBC5A64-E586-438F-9F69-1194B6349382}" type="presOf" srcId="{547439F2-0A55-40BC-BDB5-4688BC2D1C34}" destId="{3EDEFDB3-0EDE-4A99-ABFD-021872FDBD9B}" srcOrd="0" destOrd="0" presId="urn:microsoft.com/office/officeart/2005/8/layout/list1"/>
    <dgm:cxn modelId="{DF2230A6-4DA0-4FE7-B49A-AF02267F0635}" type="presOf" srcId="{40973B61-7B2D-4F95-A985-57C578B5C169}" destId="{8DDEFE86-D0BF-4292-A28E-29C07DDEF904}" srcOrd="0" destOrd="0" presId="urn:microsoft.com/office/officeart/2005/8/layout/list1"/>
    <dgm:cxn modelId="{F6B432C4-D5A3-469C-B53C-3B95D5670E9E}" type="presOf" srcId="{3AEA2A81-6927-4995-B361-E7A5CD63D1B6}" destId="{6BAF0C8A-27DB-48BA-99D9-B704C8649688}" srcOrd="1" destOrd="0" presId="urn:microsoft.com/office/officeart/2005/8/layout/list1"/>
    <dgm:cxn modelId="{BAEC13E1-3318-4ACA-8861-72B7167E4DE0}" type="presOf" srcId="{3AEA2A81-6927-4995-B361-E7A5CD63D1B6}" destId="{03E8A8EF-E620-47CB-8901-9A8DE0ECB909}" srcOrd="0" destOrd="0" presId="urn:microsoft.com/office/officeart/2005/8/layout/list1"/>
    <dgm:cxn modelId="{C99E08E6-56F0-49A6-961A-61A281C16ECC}" type="presOf" srcId="{1B1F4C90-07B2-47B3-85F1-E1D24982D7DC}" destId="{2F348C76-77F2-4F77-8C3E-EF10A0E34774}" srcOrd="0" destOrd="0" presId="urn:microsoft.com/office/officeart/2005/8/layout/list1"/>
    <dgm:cxn modelId="{4E93C9F0-C5AF-42DB-9670-D4547FB11AA0}" type="presOf" srcId="{D6D40E4B-8C4E-4EB4-B6D5-1EB624C407EC}" destId="{10315DD0-DFCC-4639-B781-D65E9062076F}" srcOrd="0" destOrd="0" presId="urn:microsoft.com/office/officeart/2005/8/layout/list1"/>
    <dgm:cxn modelId="{7EAFAFF5-C61E-4805-A549-90FBB4E92008}" type="presOf" srcId="{71FCDE84-925E-439C-9F4C-4D8370DB8453}" destId="{83A97C10-0DBF-4A93-90E5-F39166BC1017}" srcOrd="1" destOrd="0" presId="urn:microsoft.com/office/officeart/2005/8/layout/list1"/>
    <dgm:cxn modelId="{D3943353-DEC4-4A10-8BAD-DBB1146C8529}" type="presParOf" srcId="{3EDEFDB3-0EDE-4A99-ABFD-021872FDBD9B}" destId="{188E50FF-3202-4815-BD32-5F5479115129}" srcOrd="0" destOrd="0" presId="urn:microsoft.com/office/officeart/2005/8/layout/list1"/>
    <dgm:cxn modelId="{F913BFDA-D015-452D-8B1A-CE55EF02466B}" type="presParOf" srcId="{188E50FF-3202-4815-BD32-5F5479115129}" destId="{51BC99A8-55AD-4CFF-BB38-0BA3D935560B}" srcOrd="0" destOrd="0" presId="urn:microsoft.com/office/officeart/2005/8/layout/list1"/>
    <dgm:cxn modelId="{8ECCFECA-15B7-4287-98CF-D1E4D8433995}" type="presParOf" srcId="{188E50FF-3202-4815-BD32-5F5479115129}" destId="{83A97C10-0DBF-4A93-90E5-F39166BC1017}" srcOrd="1" destOrd="0" presId="urn:microsoft.com/office/officeart/2005/8/layout/list1"/>
    <dgm:cxn modelId="{144FB080-CA3D-45B9-857F-66F8D06B18F6}" type="presParOf" srcId="{3EDEFDB3-0EDE-4A99-ABFD-021872FDBD9B}" destId="{C95806A7-B548-4AE5-A659-1FC191EEFA74}" srcOrd="1" destOrd="0" presId="urn:microsoft.com/office/officeart/2005/8/layout/list1"/>
    <dgm:cxn modelId="{CC3EEA16-333D-4896-AF38-C557FCC41528}" type="presParOf" srcId="{3EDEFDB3-0EDE-4A99-ABFD-021872FDBD9B}" destId="{8DDEFE86-D0BF-4292-A28E-29C07DDEF904}" srcOrd="2" destOrd="0" presId="urn:microsoft.com/office/officeart/2005/8/layout/list1"/>
    <dgm:cxn modelId="{ADAB8CE2-0792-45BD-B72F-61B612ADEC03}" type="presParOf" srcId="{3EDEFDB3-0EDE-4A99-ABFD-021872FDBD9B}" destId="{396AC979-825B-4CC4-B731-FEC20851A381}" srcOrd="3" destOrd="0" presId="urn:microsoft.com/office/officeart/2005/8/layout/list1"/>
    <dgm:cxn modelId="{05DE30A0-FB2C-4674-B28F-C393027F60BC}" type="presParOf" srcId="{3EDEFDB3-0EDE-4A99-ABFD-021872FDBD9B}" destId="{BE4DC64D-8FE7-4320-8A28-4F8EF3957EF7}" srcOrd="4" destOrd="0" presId="urn:microsoft.com/office/officeart/2005/8/layout/list1"/>
    <dgm:cxn modelId="{E13A0B3E-2CEB-4890-9B8A-EA2A22AF8140}" type="presParOf" srcId="{BE4DC64D-8FE7-4320-8A28-4F8EF3957EF7}" destId="{10315DD0-DFCC-4639-B781-D65E9062076F}" srcOrd="0" destOrd="0" presId="urn:microsoft.com/office/officeart/2005/8/layout/list1"/>
    <dgm:cxn modelId="{838C417A-DCD7-402D-881D-522ECA024542}" type="presParOf" srcId="{BE4DC64D-8FE7-4320-8A28-4F8EF3957EF7}" destId="{D5EC538D-0B37-4FFF-8738-F696CA4F1C38}" srcOrd="1" destOrd="0" presId="urn:microsoft.com/office/officeart/2005/8/layout/list1"/>
    <dgm:cxn modelId="{285A9113-FFD7-4477-BB9E-F7E8053D4B18}" type="presParOf" srcId="{3EDEFDB3-0EDE-4A99-ABFD-021872FDBD9B}" destId="{D2FE54CB-D022-44D1-9560-315C1C015461}" srcOrd="5" destOrd="0" presId="urn:microsoft.com/office/officeart/2005/8/layout/list1"/>
    <dgm:cxn modelId="{01BD6793-247C-49B5-861E-FA2268CEA7E9}" type="presParOf" srcId="{3EDEFDB3-0EDE-4A99-ABFD-021872FDBD9B}" destId="{E643C3CB-F3DB-4B04-B722-4181D2D75F78}" srcOrd="6" destOrd="0" presId="urn:microsoft.com/office/officeart/2005/8/layout/list1"/>
    <dgm:cxn modelId="{56985B35-E5A8-463C-9CFE-1021636EF467}" type="presParOf" srcId="{3EDEFDB3-0EDE-4A99-ABFD-021872FDBD9B}" destId="{9915F52E-2FB9-4F4A-B6C5-A995FFEB14BA}" srcOrd="7" destOrd="0" presId="urn:microsoft.com/office/officeart/2005/8/layout/list1"/>
    <dgm:cxn modelId="{65590E34-4367-4CB5-86FA-B4A4F75EB9AD}" type="presParOf" srcId="{3EDEFDB3-0EDE-4A99-ABFD-021872FDBD9B}" destId="{73017FED-7099-4B72-BA03-A3F75F9063F9}" srcOrd="8" destOrd="0" presId="urn:microsoft.com/office/officeart/2005/8/layout/list1"/>
    <dgm:cxn modelId="{D8FD61CA-9D76-4C92-A5F1-A0C6F0DA86B4}" type="presParOf" srcId="{73017FED-7099-4B72-BA03-A3F75F9063F9}" destId="{03E8A8EF-E620-47CB-8901-9A8DE0ECB909}" srcOrd="0" destOrd="0" presId="urn:microsoft.com/office/officeart/2005/8/layout/list1"/>
    <dgm:cxn modelId="{190D47EB-3D32-478A-9EFF-825C6846F980}" type="presParOf" srcId="{73017FED-7099-4B72-BA03-A3F75F9063F9}" destId="{6BAF0C8A-27DB-48BA-99D9-B704C8649688}" srcOrd="1" destOrd="0" presId="urn:microsoft.com/office/officeart/2005/8/layout/list1"/>
    <dgm:cxn modelId="{CEFFCE01-B5BA-40B2-B8BA-64C329C86244}" type="presParOf" srcId="{3EDEFDB3-0EDE-4A99-ABFD-021872FDBD9B}" destId="{0934CE2C-9CF5-4E81-A252-08EF87D59B3E}" srcOrd="9" destOrd="0" presId="urn:microsoft.com/office/officeart/2005/8/layout/list1"/>
    <dgm:cxn modelId="{E69307D1-6D56-40FA-8997-5C4A5B366593}" type="presParOf" srcId="{3EDEFDB3-0EDE-4A99-ABFD-021872FDBD9B}" destId="{2F348C76-77F2-4F77-8C3E-EF10A0E347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47B0B0-0A7C-49CD-A278-15ACF0E0A10E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453DA5-8985-43C4-BC34-7DE60DDCAFA4}">
      <dgm:prSet/>
      <dgm:spPr/>
      <dgm:t>
        <a:bodyPr/>
        <a:lstStyle/>
        <a:p>
          <a:r>
            <a:rPr lang="en-US"/>
            <a:t>Step 1</a:t>
          </a:r>
        </a:p>
      </dgm:t>
    </dgm:pt>
    <dgm:pt modelId="{1B27D7B7-3D1D-40E2-AD4E-02F3F33C5314}" type="parTrans" cxnId="{78EEC47F-8121-4D6A-BA36-15D6C5856675}">
      <dgm:prSet/>
      <dgm:spPr/>
      <dgm:t>
        <a:bodyPr/>
        <a:lstStyle/>
        <a:p>
          <a:endParaRPr lang="en-US"/>
        </a:p>
      </dgm:t>
    </dgm:pt>
    <dgm:pt modelId="{83ACB06A-61B2-4EA4-B1A3-F85D843B49E8}" type="sibTrans" cxnId="{78EEC47F-8121-4D6A-BA36-15D6C5856675}">
      <dgm:prSet/>
      <dgm:spPr/>
      <dgm:t>
        <a:bodyPr/>
        <a:lstStyle/>
        <a:p>
          <a:endParaRPr lang="en-US"/>
        </a:p>
      </dgm:t>
    </dgm:pt>
    <dgm:pt modelId="{EBBE9AAF-59AB-4A83-B91F-24397240E261}">
      <dgm:prSet/>
      <dgm:spPr/>
      <dgm:t>
        <a:bodyPr/>
        <a:lstStyle/>
        <a:p>
          <a:r>
            <a:rPr lang="en-US"/>
            <a:t>Data Preprocessing: </a:t>
          </a:r>
        </a:p>
      </dgm:t>
    </dgm:pt>
    <dgm:pt modelId="{3B44ECB7-F786-4965-9C4D-74F7E6CF1287}" type="parTrans" cxnId="{5ECB5DA5-8E6C-4950-8085-F37CDB4603B8}">
      <dgm:prSet/>
      <dgm:spPr/>
      <dgm:t>
        <a:bodyPr/>
        <a:lstStyle/>
        <a:p>
          <a:endParaRPr lang="en-US"/>
        </a:p>
      </dgm:t>
    </dgm:pt>
    <dgm:pt modelId="{5E900C9A-337D-4AE1-B4F7-27957E42FEFF}" type="sibTrans" cxnId="{5ECB5DA5-8E6C-4950-8085-F37CDB4603B8}">
      <dgm:prSet/>
      <dgm:spPr/>
      <dgm:t>
        <a:bodyPr/>
        <a:lstStyle/>
        <a:p>
          <a:endParaRPr lang="en-US"/>
        </a:p>
      </dgm:t>
    </dgm:pt>
    <dgm:pt modelId="{826A2739-AE96-4A0D-A7C0-A095D1AEFBE0}">
      <dgm:prSet/>
      <dgm:spPr/>
      <dgm:t>
        <a:bodyPr/>
        <a:lstStyle/>
        <a:p>
          <a:r>
            <a:rPr lang="en-US"/>
            <a:t>Data cleaning, handling missing values, and feature selection.</a:t>
          </a:r>
        </a:p>
      </dgm:t>
    </dgm:pt>
    <dgm:pt modelId="{37FBB514-10AC-471E-AA7E-720A884F6ACB}" type="parTrans" cxnId="{981861D5-761B-4A8A-9D26-4087832B0127}">
      <dgm:prSet/>
      <dgm:spPr/>
      <dgm:t>
        <a:bodyPr/>
        <a:lstStyle/>
        <a:p>
          <a:endParaRPr lang="en-US"/>
        </a:p>
      </dgm:t>
    </dgm:pt>
    <dgm:pt modelId="{9BC31B0D-4786-4D55-85B5-5C715A2B8860}" type="sibTrans" cxnId="{981861D5-761B-4A8A-9D26-4087832B0127}">
      <dgm:prSet/>
      <dgm:spPr/>
      <dgm:t>
        <a:bodyPr/>
        <a:lstStyle/>
        <a:p>
          <a:endParaRPr lang="en-US"/>
        </a:p>
      </dgm:t>
    </dgm:pt>
    <dgm:pt modelId="{F701A8FA-C0DC-4A5D-B25D-248511DB1258}">
      <dgm:prSet/>
      <dgm:spPr/>
      <dgm:t>
        <a:bodyPr/>
        <a:lstStyle/>
        <a:p>
          <a:r>
            <a:rPr lang="en-US"/>
            <a:t>Step 2</a:t>
          </a:r>
        </a:p>
      </dgm:t>
    </dgm:pt>
    <dgm:pt modelId="{F6470400-BD39-4089-9A2E-786CC467BD10}" type="parTrans" cxnId="{02675F29-676F-4C1E-AADA-C9D768C32D36}">
      <dgm:prSet/>
      <dgm:spPr/>
      <dgm:t>
        <a:bodyPr/>
        <a:lstStyle/>
        <a:p>
          <a:endParaRPr lang="en-US"/>
        </a:p>
      </dgm:t>
    </dgm:pt>
    <dgm:pt modelId="{31A4EDC4-5723-4B01-B591-B7C2DB616DA9}" type="sibTrans" cxnId="{02675F29-676F-4C1E-AADA-C9D768C32D36}">
      <dgm:prSet/>
      <dgm:spPr/>
      <dgm:t>
        <a:bodyPr/>
        <a:lstStyle/>
        <a:p>
          <a:endParaRPr lang="en-US"/>
        </a:p>
      </dgm:t>
    </dgm:pt>
    <dgm:pt modelId="{BC12756D-7567-429E-B509-83B02CB65398}">
      <dgm:prSet/>
      <dgm:spPr/>
      <dgm:t>
        <a:bodyPr/>
        <a:lstStyle/>
        <a:p>
          <a:r>
            <a:rPr lang="en-US"/>
            <a:t>Exploratory Data Analysis (EDA): </a:t>
          </a:r>
        </a:p>
      </dgm:t>
    </dgm:pt>
    <dgm:pt modelId="{EF48D0B4-EF22-4991-A869-128E5E0E96A4}" type="parTrans" cxnId="{BE1C476A-54A6-46E2-8FF7-99B262CC8B60}">
      <dgm:prSet/>
      <dgm:spPr/>
      <dgm:t>
        <a:bodyPr/>
        <a:lstStyle/>
        <a:p>
          <a:endParaRPr lang="en-US"/>
        </a:p>
      </dgm:t>
    </dgm:pt>
    <dgm:pt modelId="{BAA4DEE7-3D78-41ED-BB69-9C27CD12184A}" type="sibTrans" cxnId="{BE1C476A-54A6-46E2-8FF7-99B262CC8B60}">
      <dgm:prSet/>
      <dgm:spPr/>
      <dgm:t>
        <a:bodyPr/>
        <a:lstStyle/>
        <a:p>
          <a:endParaRPr lang="en-US"/>
        </a:p>
      </dgm:t>
    </dgm:pt>
    <dgm:pt modelId="{8DE5C908-1DD5-4351-8683-7B837BB8EC6F}">
      <dgm:prSet/>
      <dgm:spPr/>
      <dgm:t>
        <a:bodyPr/>
        <a:lstStyle/>
        <a:p>
          <a:r>
            <a:rPr lang="en-US"/>
            <a:t>Visualizations to understand customer behavior and identify churn patterns.</a:t>
          </a:r>
        </a:p>
      </dgm:t>
    </dgm:pt>
    <dgm:pt modelId="{E34D0C8D-8DFD-45E1-92EC-DD351A61F7C2}" type="parTrans" cxnId="{1C53CAFA-6BF5-4020-861B-2063C482C8DA}">
      <dgm:prSet/>
      <dgm:spPr/>
      <dgm:t>
        <a:bodyPr/>
        <a:lstStyle/>
        <a:p>
          <a:endParaRPr lang="en-US"/>
        </a:p>
      </dgm:t>
    </dgm:pt>
    <dgm:pt modelId="{80ADA9DC-6F74-4CE7-AC73-C56E9345D0B7}" type="sibTrans" cxnId="{1C53CAFA-6BF5-4020-861B-2063C482C8DA}">
      <dgm:prSet/>
      <dgm:spPr/>
      <dgm:t>
        <a:bodyPr/>
        <a:lstStyle/>
        <a:p>
          <a:endParaRPr lang="en-US"/>
        </a:p>
      </dgm:t>
    </dgm:pt>
    <dgm:pt modelId="{20A36BBF-02E5-483E-892C-5F314C8D25BE}">
      <dgm:prSet/>
      <dgm:spPr/>
      <dgm:t>
        <a:bodyPr/>
        <a:lstStyle/>
        <a:p>
          <a:r>
            <a:rPr lang="en-US"/>
            <a:t>Step 3</a:t>
          </a:r>
        </a:p>
      </dgm:t>
    </dgm:pt>
    <dgm:pt modelId="{49375030-A7B6-4B79-B6B4-4A680D92A8FE}" type="parTrans" cxnId="{491AB153-D4E7-44B4-AE4C-AFB5EC5F07DC}">
      <dgm:prSet/>
      <dgm:spPr/>
      <dgm:t>
        <a:bodyPr/>
        <a:lstStyle/>
        <a:p>
          <a:endParaRPr lang="en-US"/>
        </a:p>
      </dgm:t>
    </dgm:pt>
    <dgm:pt modelId="{991D6F6F-FE84-40A6-9FB3-7A9CCE75F198}" type="sibTrans" cxnId="{491AB153-D4E7-44B4-AE4C-AFB5EC5F07DC}">
      <dgm:prSet/>
      <dgm:spPr/>
      <dgm:t>
        <a:bodyPr/>
        <a:lstStyle/>
        <a:p>
          <a:endParaRPr lang="en-US"/>
        </a:p>
      </dgm:t>
    </dgm:pt>
    <dgm:pt modelId="{73716303-9DF5-4BB4-8B1B-2766DC328450}">
      <dgm:prSet/>
      <dgm:spPr/>
      <dgm:t>
        <a:bodyPr/>
        <a:lstStyle/>
        <a:p>
          <a:r>
            <a:rPr lang="en-US"/>
            <a:t>Model Development: </a:t>
          </a:r>
        </a:p>
      </dgm:t>
    </dgm:pt>
    <dgm:pt modelId="{0581CC8B-8D19-4384-9C0D-869CC6C126A5}" type="parTrans" cxnId="{F66816B7-7535-4D13-ACCC-2EE21C470DE0}">
      <dgm:prSet/>
      <dgm:spPr/>
      <dgm:t>
        <a:bodyPr/>
        <a:lstStyle/>
        <a:p>
          <a:endParaRPr lang="en-US"/>
        </a:p>
      </dgm:t>
    </dgm:pt>
    <dgm:pt modelId="{321BA0BA-B48F-488B-9F0E-A9540C5EA7C9}" type="sibTrans" cxnId="{F66816B7-7535-4D13-ACCC-2EE21C470DE0}">
      <dgm:prSet/>
      <dgm:spPr/>
      <dgm:t>
        <a:bodyPr/>
        <a:lstStyle/>
        <a:p>
          <a:endParaRPr lang="en-US"/>
        </a:p>
      </dgm:t>
    </dgm:pt>
    <dgm:pt modelId="{AC9A6A0A-04F2-473F-9E35-4FB189ECBD75}">
      <dgm:prSet/>
      <dgm:spPr/>
      <dgm:t>
        <a:bodyPr/>
        <a:lstStyle/>
        <a:p>
          <a:r>
            <a:rPr lang="en-US"/>
            <a:t>Utilized Logistic Regression and Random Forest classifiers to predict churn.</a:t>
          </a:r>
        </a:p>
      </dgm:t>
    </dgm:pt>
    <dgm:pt modelId="{DA17212B-6B33-4B4D-811C-A17E4371DF1F}" type="parTrans" cxnId="{58254D3F-431C-47F2-8D57-7D7AC35A3642}">
      <dgm:prSet/>
      <dgm:spPr/>
      <dgm:t>
        <a:bodyPr/>
        <a:lstStyle/>
        <a:p>
          <a:endParaRPr lang="en-US"/>
        </a:p>
      </dgm:t>
    </dgm:pt>
    <dgm:pt modelId="{8C7E1358-5D3B-4271-A0D4-7515608EBA52}" type="sibTrans" cxnId="{58254D3F-431C-47F2-8D57-7D7AC35A3642}">
      <dgm:prSet/>
      <dgm:spPr/>
      <dgm:t>
        <a:bodyPr/>
        <a:lstStyle/>
        <a:p>
          <a:endParaRPr lang="en-US"/>
        </a:p>
      </dgm:t>
    </dgm:pt>
    <dgm:pt modelId="{5ECA5362-DE23-4BF8-84DA-0CDBD19F6EC5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Step 4</a:t>
          </a:r>
        </a:p>
      </dgm:t>
    </dgm:pt>
    <dgm:pt modelId="{1CFE89FA-88A3-41DE-834C-A62B2923F9D0}" type="parTrans" cxnId="{B7F7E7C7-5948-4904-9A1F-FD1701D10BCC}">
      <dgm:prSet/>
      <dgm:spPr/>
    </dgm:pt>
    <dgm:pt modelId="{7866EB82-5875-498B-AF53-74DD9B64C760}" type="sibTrans" cxnId="{B7F7E7C7-5948-4904-9A1F-FD1701D10BCC}">
      <dgm:prSet/>
      <dgm:spPr/>
    </dgm:pt>
    <dgm:pt modelId="{B6223DF6-A273-477C-8A1E-82C8A3897631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Model Deployment</a:t>
          </a:r>
        </a:p>
      </dgm:t>
    </dgm:pt>
    <dgm:pt modelId="{D9995A9F-4BB2-4A68-8780-D8CD77A55FEB}" type="parTrans" cxnId="{F61C8D7F-0BCB-4AB6-AA3A-31E9419E04AB}">
      <dgm:prSet/>
      <dgm:spPr/>
    </dgm:pt>
    <dgm:pt modelId="{E05FD947-57EE-4592-AA6C-DF90D1E12A8E}" type="sibTrans" cxnId="{F61C8D7F-0BCB-4AB6-AA3A-31E9419E04AB}">
      <dgm:prSet/>
      <dgm:spPr/>
    </dgm:pt>
    <dgm:pt modelId="{DAC335D1-9C54-42ED-9064-D4B60F4A7125}">
      <dgm:prSet phldr="0"/>
      <dgm:spPr/>
      <dgm:t>
        <a:bodyPr/>
        <a:lstStyle/>
        <a:p>
          <a:pPr rtl="0"/>
          <a:r>
            <a:rPr lang="en-US"/>
            <a:t>Model Training &amp; Validation</a:t>
          </a:r>
        </a:p>
      </dgm:t>
    </dgm:pt>
    <dgm:pt modelId="{406AA671-9F21-458B-A9C7-983C9D5BA685}" type="parTrans" cxnId="{9A9B2080-FE35-43CA-B0B5-6CAE0B9260CF}">
      <dgm:prSet/>
      <dgm:spPr/>
    </dgm:pt>
    <dgm:pt modelId="{1C702953-998D-4C62-959F-68D5BEEFEB14}" type="sibTrans" cxnId="{9A9B2080-FE35-43CA-B0B5-6CAE0B9260CF}">
      <dgm:prSet/>
      <dgm:spPr/>
    </dgm:pt>
    <dgm:pt modelId="{B958E66C-A636-4069-BF27-C44B1DCA246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Feedback loop</a:t>
          </a:r>
        </a:p>
      </dgm:t>
    </dgm:pt>
    <dgm:pt modelId="{C249C198-E85C-494C-AFB8-6E72114D8CD0}" type="parTrans" cxnId="{99DF91ED-825A-423F-911B-2DFEF6807BC9}">
      <dgm:prSet/>
      <dgm:spPr/>
    </dgm:pt>
    <dgm:pt modelId="{5E87AFE2-1CD2-4B48-A704-3012E2A9C8BE}" type="sibTrans" cxnId="{99DF91ED-825A-423F-911B-2DFEF6807BC9}">
      <dgm:prSet/>
      <dgm:spPr/>
    </dgm:pt>
    <dgm:pt modelId="{CE141CF2-DE36-4C56-B2E7-DA9A6780B703}">
      <dgm:prSet phldr="0"/>
      <dgm:spPr/>
      <dgm:t>
        <a:bodyPr/>
        <a:lstStyle/>
        <a:p>
          <a:pPr rtl="0"/>
          <a:r>
            <a:rPr lang="en-US"/>
            <a:t>Post-Deployment Maintenance</a:t>
          </a:r>
          <a:endParaRPr lang="en-US">
            <a:latin typeface="Goudy Old Style"/>
          </a:endParaRPr>
        </a:p>
      </dgm:t>
    </dgm:pt>
    <dgm:pt modelId="{CD1801B1-EF49-442E-B205-B13A850586D1}" type="parTrans" cxnId="{78CD4FD2-915E-4120-AE03-753D4F270339}">
      <dgm:prSet/>
      <dgm:spPr/>
    </dgm:pt>
    <dgm:pt modelId="{A294E02E-DE8F-4BBC-B624-172092ED09AD}" type="sibTrans" cxnId="{78CD4FD2-915E-4120-AE03-753D4F270339}">
      <dgm:prSet/>
      <dgm:spPr/>
    </dgm:pt>
    <dgm:pt modelId="{49594D29-08D7-4D32-915E-54F078817F8C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Monitoring and Logging</a:t>
          </a:r>
        </a:p>
      </dgm:t>
    </dgm:pt>
    <dgm:pt modelId="{F9C50C6C-DB0D-467C-B69F-25916672B78E}" type="parTrans" cxnId="{8871DF03-DA92-41DF-9462-5CC92E994A1F}">
      <dgm:prSet/>
      <dgm:spPr/>
    </dgm:pt>
    <dgm:pt modelId="{1EDD3E8C-58DD-47C7-BCBB-D2078FFFD29B}" type="sibTrans" cxnId="{8871DF03-DA92-41DF-9462-5CC92E994A1F}">
      <dgm:prSet/>
      <dgm:spPr/>
    </dgm:pt>
    <dgm:pt modelId="{56EC842B-1F5F-4C8B-9991-025C6C809D2C}">
      <dgm:prSet phldr="0"/>
      <dgm:spPr/>
      <dgm:t>
        <a:bodyPr/>
        <a:lstStyle/>
        <a:p>
          <a:pPr rtl="0"/>
          <a:endParaRPr lang="en-US">
            <a:latin typeface="Goudy Old Style"/>
          </a:endParaRPr>
        </a:p>
      </dgm:t>
    </dgm:pt>
    <dgm:pt modelId="{0B6BBB03-C028-4B12-9C38-7E956538313B}" type="parTrans" cxnId="{069296B6-2FDC-4CB4-B37B-98A0B8009543}">
      <dgm:prSet/>
      <dgm:spPr/>
    </dgm:pt>
    <dgm:pt modelId="{3F9B7568-475F-400A-A98D-9789EDF207FA}" type="sibTrans" cxnId="{069296B6-2FDC-4CB4-B37B-98A0B8009543}">
      <dgm:prSet/>
      <dgm:spPr/>
    </dgm:pt>
    <dgm:pt modelId="{6478E442-D676-4E34-8F29-2413EBB39E7D}">
      <dgm:prSet phldr="0"/>
      <dgm:spPr/>
      <dgm:t>
        <a:bodyPr/>
        <a:lstStyle/>
        <a:p>
          <a:pPr rtl="0"/>
          <a:endParaRPr lang="en-US">
            <a:latin typeface="Goudy Old Style"/>
          </a:endParaRPr>
        </a:p>
      </dgm:t>
    </dgm:pt>
    <dgm:pt modelId="{032198EF-3683-4E37-82C2-95E6CB1C2EF0}" type="parTrans" cxnId="{32A1C75F-D040-4B5F-B89C-D7B76C7508F2}">
      <dgm:prSet/>
      <dgm:spPr/>
    </dgm:pt>
    <dgm:pt modelId="{BF68B413-981E-43A1-A9A1-F7ADA0A49874}" type="sibTrans" cxnId="{32A1C75F-D040-4B5F-B89C-D7B76C7508F2}">
      <dgm:prSet/>
      <dgm:spPr/>
    </dgm:pt>
    <dgm:pt modelId="{2304B396-95C1-42F6-A60A-B1FF83FB328D}" type="pres">
      <dgm:prSet presAssocID="{2947B0B0-0A7C-49CD-A278-15ACF0E0A10E}" presName="Name0" presStyleCnt="0">
        <dgm:presLayoutVars>
          <dgm:dir/>
          <dgm:animLvl val="lvl"/>
          <dgm:resizeHandles val="exact"/>
        </dgm:presLayoutVars>
      </dgm:prSet>
      <dgm:spPr/>
    </dgm:pt>
    <dgm:pt modelId="{71B3D332-5047-4531-A9B9-640675AD0C5B}" type="pres">
      <dgm:prSet presAssocID="{73453DA5-8985-43C4-BC34-7DE60DDCAFA4}" presName="composite" presStyleCnt="0"/>
      <dgm:spPr/>
    </dgm:pt>
    <dgm:pt modelId="{F80AFDC5-7B72-4D00-B6C1-4C0DBD8D59FB}" type="pres">
      <dgm:prSet presAssocID="{73453DA5-8985-43C4-BC34-7DE60DDCAFA4}" presName="parTx" presStyleLbl="alignNode1" presStyleIdx="0" presStyleCnt="4">
        <dgm:presLayoutVars>
          <dgm:chMax val="0"/>
          <dgm:chPref val="0"/>
        </dgm:presLayoutVars>
      </dgm:prSet>
      <dgm:spPr/>
    </dgm:pt>
    <dgm:pt modelId="{56AC1802-2C02-4EFD-8D41-F2A129A8EFF2}" type="pres">
      <dgm:prSet presAssocID="{73453DA5-8985-43C4-BC34-7DE60DDCAFA4}" presName="desTx" presStyleLbl="alignAccFollowNode1" presStyleIdx="0" presStyleCnt="4">
        <dgm:presLayoutVars/>
      </dgm:prSet>
      <dgm:spPr/>
    </dgm:pt>
    <dgm:pt modelId="{35ADFDF1-DF3E-4050-9350-CE2EBA654B43}" type="pres">
      <dgm:prSet presAssocID="{83ACB06A-61B2-4EA4-B1A3-F85D843B49E8}" presName="space" presStyleCnt="0"/>
      <dgm:spPr/>
    </dgm:pt>
    <dgm:pt modelId="{1FE624AF-CCD9-4B61-B0BD-87E233729A08}" type="pres">
      <dgm:prSet presAssocID="{F701A8FA-C0DC-4A5D-B25D-248511DB1258}" presName="composite" presStyleCnt="0"/>
      <dgm:spPr/>
    </dgm:pt>
    <dgm:pt modelId="{47FF8AB7-BF36-4F54-8747-E4B26C2ACF57}" type="pres">
      <dgm:prSet presAssocID="{F701A8FA-C0DC-4A5D-B25D-248511DB1258}" presName="parTx" presStyleLbl="alignNode1" presStyleIdx="1" presStyleCnt="4">
        <dgm:presLayoutVars>
          <dgm:chMax val="0"/>
          <dgm:chPref val="0"/>
        </dgm:presLayoutVars>
      </dgm:prSet>
      <dgm:spPr/>
    </dgm:pt>
    <dgm:pt modelId="{5200CD72-6122-492F-ADDB-0597CBF2158C}" type="pres">
      <dgm:prSet presAssocID="{F701A8FA-C0DC-4A5D-B25D-248511DB1258}" presName="desTx" presStyleLbl="alignAccFollowNode1" presStyleIdx="1" presStyleCnt="4">
        <dgm:presLayoutVars/>
      </dgm:prSet>
      <dgm:spPr/>
    </dgm:pt>
    <dgm:pt modelId="{429BB813-10DA-4808-AD9D-B821DD6D7563}" type="pres">
      <dgm:prSet presAssocID="{31A4EDC4-5723-4B01-B591-B7C2DB616DA9}" presName="space" presStyleCnt="0"/>
      <dgm:spPr/>
    </dgm:pt>
    <dgm:pt modelId="{FC9826F1-5239-4724-B0D6-ADE55D089FB9}" type="pres">
      <dgm:prSet presAssocID="{20A36BBF-02E5-483E-892C-5F314C8D25BE}" presName="composite" presStyleCnt="0"/>
      <dgm:spPr/>
    </dgm:pt>
    <dgm:pt modelId="{FA4DC0D3-58F4-44DF-8AFB-37E57A467996}" type="pres">
      <dgm:prSet presAssocID="{20A36BBF-02E5-483E-892C-5F314C8D25BE}" presName="parTx" presStyleLbl="alignNode1" presStyleIdx="2" presStyleCnt="4">
        <dgm:presLayoutVars>
          <dgm:chMax val="0"/>
          <dgm:chPref val="0"/>
        </dgm:presLayoutVars>
      </dgm:prSet>
      <dgm:spPr/>
    </dgm:pt>
    <dgm:pt modelId="{EAA8E6B7-E8A5-41B6-BE95-AB14CB5FB4EA}" type="pres">
      <dgm:prSet presAssocID="{20A36BBF-02E5-483E-892C-5F314C8D25BE}" presName="desTx" presStyleLbl="alignAccFollowNode1" presStyleIdx="2" presStyleCnt="4">
        <dgm:presLayoutVars/>
      </dgm:prSet>
      <dgm:spPr/>
    </dgm:pt>
    <dgm:pt modelId="{F0B199E0-3D32-44FA-811F-F878ADF6F7E7}" type="pres">
      <dgm:prSet presAssocID="{991D6F6F-FE84-40A6-9FB3-7A9CCE75F198}" presName="space" presStyleCnt="0"/>
      <dgm:spPr/>
    </dgm:pt>
    <dgm:pt modelId="{CA518D43-878A-4A52-8E11-BA1D1E052398}" type="pres">
      <dgm:prSet presAssocID="{5ECA5362-DE23-4BF8-84DA-0CDBD19F6EC5}" presName="composite" presStyleCnt="0"/>
      <dgm:spPr/>
    </dgm:pt>
    <dgm:pt modelId="{AE8B8D61-EF0D-4A3B-970A-BD4D001F0B1A}" type="pres">
      <dgm:prSet presAssocID="{5ECA5362-DE23-4BF8-84DA-0CDBD19F6EC5}" presName="parTx" presStyleLbl="alignNode1" presStyleIdx="3" presStyleCnt="4">
        <dgm:presLayoutVars>
          <dgm:chMax val="0"/>
          <dgm:chPref val="0"/>
        </dgm:presLayoutVars>
      </dgm:prSet>
      <dgm:spPr/>
    </dgm:pt>
    <dgm:pt modelId="{B331C7B6-3558-4AAB-BD56-300EF9AC98A4}" type="pres">
      <dgm:prSet presAssocID="{5ECA5362-DE23-4BF8-84DA-0CDBD19F6EC5}" presName="desTx" presStyleLbl="alignAccFollowNode1" presStyleIdx="3" presStyleCnt="4">
        <dgm:presLayoutVars/>
      </dgm:prSet>
      <dgm:spPr/>
    </dgm:pt>
  </dgm:ptLst>
  <dgm:cxnLst>
    <dgm:cxn modelId="{8871DF03-DA92-41DF-9462-5CC92E994A1F}" srcId="{B6223DF6-A273-477C-8A1E-82C8A3897631}" destId="{49594D29-08D7-4D32-915E-54F078817F8C}" srcOrd="1" destOrd="0" parTransId="{F9C50C6C-DB0D-467C-B69F-25916672B78E}" sibTransId="{1EDD3E8C-58DD-47C7-BCBB-D2078FFFD29B}"/>
    <dgm:cxn modelId="{8C3BBB0A-51EC-415F-931D-30BBCB35D1F1}" type="presOf" srcId="{20A36BBF-02E5-483E-892C-5F314C8D25BE}" destId="{FA4DC0D3-58F4-44DF-8AFB-37E57A467996}" srcOrd="0" destOrd="0" presId="urn:microsoft.com/office/officeart/2016/7/layout/ChevronBlockProcess"/>
    <dgm:cxn modelId="{3EB49416-C6CA-423A-8941-EB4F05B8E534}" type="presOf" srcId="{826A2739-AE96-4A0D-A7C0-A095D1AEFBE0}" destId="{56AC1802-2C02-4EFD-8D41-F2A129A8EFF2}" srcOrd="0" destOrd="1" presId="urn:microsoft.com/office/officeart/2016/7/layout/ChevronBlockProcess"/>
    <dgm:cxn modelId="{B81ED016-5C7E-4B0B-B779-DE182393A537}" type="presOf" srcId="{B6223DF6-A273-477C-8A1E-82C8A3897631}" destId="{B331C7B6-3558-4AAB-BD56-300EF9AC98A4}" srcOrd="0" destOrd="0" presId="urn:microsoft.com/office/officeart/2016/7/layout/ChevronBlockProcess"/>
    <dgm:cxn modelId="{02675F29-676F-4C1E-AADA-C9D768C32D36}" srcId="{2947B0B0-0A7C-49CD-A278-15ACF0E0A10E}" destId="{F701A8FA-C0DC-4A5D-B25D-248511DB1258}" srcOrd="1" destOrd="0" parTransId="{F6470400-BD39-4089-9A2E-786CC467BD10}" sibTransId="{31A4EDC4-5723-4B01-B591-B7C2DB616DA9}"/>
    <dgm:cxn modelId="{B1626A2F-7B88-4E55-95A0-0D5EC73BEEB8}" type="presOf" srcId="{73453DA5-8985-43C4-BC34-7DE60DDCAFA4}" destId="{F80AFDC5-7B72-4D00-B6C1-4C0DBD8D59FB}" srcOrd="0" destOrd="0" presId="urn:microsoft.com/office/officeart/2016/7/layout/ChevronBlockProcess"/>
    <dgm:cxn modelId="{58254D3F-431C-47F2-8D57-7D7AC35A3642}" srcId="{73716303-9DF5-4BB4-8B1B-2766DC328450}" destId="{AC9A6A0A-04F2-473F-9E35-4FB189ECBD75}" srcOrd="0" destOrd="0" parTransId="{DA17212B-6B33-4B4D-811C-A17E4371DF1F}" sibTransId="{8C7E1358-5D3B-4271-A0D4-7515608EBA52}"/>
    <dgm:cxn modelId="{32A1C75F-D040-4B5F-B89C-D7B76C7508F2}" srcId="{56EC842B-1F5F-4C8B-9991-025C6C809D2C}" destId="{6478E442-D676-4E34-8F29-2413EBB39E7D}" srcOrd="0" destOrd="0" parTransId="{032198EF-3683-4E37-82C2-95E6CB1C2EF0}" sibTransId="{BF68B413-981E-43A1-A9A1-F7ADA0A49874}"/>
    <dgm:cxn modelId="{96EA4965-7E7C-4BBF-A8B1-78C9DF62B563}" type="presOf" srcId="{2947B0B0-0A7C-49CD-A278-15ACF0E0A10E}" destId="{2304B396-95C1-42F6-A60A-B1FF83FB328D}" srcOrd="0" destOrd="0" presId="urn:microsoft.com/office/officeart/2016/7/layout/ChevronBlockProcess"/>
    <dgm:cxn modelId="{FBD61049-DC34-4A4B-AA9D-963C2EFD05E1}" type="presOf" srcId="{F701A8FA-C0DC-4A5D-B25D-248511DB1258}" destId="{47FF8AB7-BF36-4F54-8747-E4B26C2ACF57}" srcOrd="0" destOrd="0" presId="urn:microsoft.com/office/officeart/2016/7/layout/ChevronBlockProcess"/>
    <dgm:cxn modelId="{CB1DF269-242B-48DF-B94A-55CDA258C368}" type="presOf" srcId="{BC12756D-7567-429E-B509-83B02CB65398}" destId="{5200CD72-6122-492F-ADDB-0597CBF2158C}" srcOrd="0" destOrd="0" presId="urn:microsoft.com/office/officeart/2016/7/layout/ChevronBlockProcess"/>
    <dgm:cxn modelId="{BE1C476A-54A6-46E2-8FF7-99B262CC8B60}" srcId="{F701A8FA-C0DC-4A5D-B25D-248511DB1258}" destId="{BC12756D-7567-429E-B509-83B02CB65398}" srcOrd="0" destOrd="0" parTransId="{EF48D0B4-EF22-4991-A869-128E5E0E96A4}" sibTransId="{BAA4DEE7-3D78-41ED-BB69-9C27CD12184A}"/>
    <dgm:cxn modelId="{491AB153-D4E7-44B4-AE4C-AFB5EC5F07DC}" srcId="{2947B0B0-0A7C-49CD-A278-15ACF0E0A10E}" destId="{20A36BBF-02E5-483E-892C-5F314C8D25BE}" srcOrd="2" destOrd="0" parTransId="{49375030-A7B6-4B79-B6B4-4A680D92A8FE}" sibTransId="{991D6F6F-FE84-40A6-9FB3-7A9CCE75F198}"/>
    <dgm:cxn modelId="{7F922679-5D63-449D-8D18-DE44DCC187F1}" type="presOf" srcId="{EBBE9AAF-59AB-4A83-B91F-24397240E261}" destId="{56AC1802-2C02-4EFD-8D41-F2A129A8EFF2}" srcOrd="0" destOrd="0" presId="urn:microsoft.com/office/officeart/2016/7/layout/ChevronBlockProcess"/>
    <dgm:cxn modelId="{2442907E-59E5-4F67-BAA7-731E0CBE1714}" type="presOf" srcId="{CE141CF2-DE36-4C56-B2E7-DA9A6780B703}" destId="{B331C7B6-3558-4AAB-BD56-300EF9AC98A4}" srcOrd="0" destOrd="4" presId="urn:microsoft.com/office/officeart/2016/7/layout/ChevronBlockProcess"/>
    <dgm:cxn modelId="{F61C8D7F-0BCB-4AB6-AA3A-31E9419E04AB}" srcId="{5ECA5362-DE23-4BF8-84DA-0CDBD19F6EC5}" destId="{B6223DF6-A273-477C-8A1E-82C8A3897631}" srcOrd="0" destOrd="0" parTransId="{D9995A9F-4BB2-4A68-8780-D8CD77A55FEB}" sibTransId="{E05FD947-57EE-4592-AA6C-DF90D1E12A8E}"/>
    <dgm:cxn modelId="{78EEC47F-8121-4D6A-BA36-15D6C5856675}" srcId="{2947B0B0-0A7C-49CD-A278-15ACF0E0A10E}" destId="{73453DA5-8985-43C4-BC34-7DE60DDCAFA4}" srcOrd="0" destOrd="0" parTransId="{1B27D7B7-3D1D-40E2-AD4E-02F3F33C5314}" sibTransId="{83ACB06A-61B2-4EA4-B1A3-F85D843B49E8}"/>
    <dgm:cxn modelId="{9A9B2080-FE35-43CA-B0B5-6CAE0B9260CF}" srcId="{B6223DF6-A273-477C-8A1E-82C8A3897631}" destId="{DAC335D1-9C54-42ED-9064-D4B60F4A7125}" srcOrd="0" destOrd="0" parTransId="{406AA671-9F21-458B-A9C7-983C9D5BA685}" sibTransId="{1C702953-998D-4C62-959F-68D5BEEFEB14}"/>
    <dgm:cxn modelId="{251C2F81-F14A-43FE-9852-A60684982E12}" type="presOf" srcId="{8DE5C908-1DD5-4351-8683-7B837BB8EC6F}" destId="{5200CD72-6122-492F-ADDB-0597CBF2158C}" srcOrd="0" destOrd="1" presId="urn:microsoft.com/office/officeart/2016/7/layout/ChevronBlockProcess"/>
    <dgm:cxn modelId="{B0FA0688-A7AF-4B0E-A923-6CDD206ED412}" type="presOf" srcId="{56EC842B-1F5F-4C8B-9991-025C6C809D2C}" destId="{B331C7B6-3558-4AAB-BD56-300EF9AC98A4}" srcOrd="0" destOrd="5" presId="urn:microsoft.com/office/officeart/2016/7/layout/ChevronBlockProcess"/>
    <dgm:cxn modelId="{49FDB08F-A166-4E22-AB0C-588C94E062CF}" type="presOf" srcId="{5ECA5362-DE23-4BF8-84DA-0CDBD19F6EC5}" destId="{AE8B8D61-EF0D-4A3B-970A-BD4D001F0B1A}" srcOrd="0" destOrd="0" presId="urn:microsoft.com/office/officeart/2016/7/layout/ChevronBlockProcess"/>
    <dgm:cxn modelId="{5ECB5DA5-8E6C-4950-8085-F37CDB4603B8}" srcId="{73453DA5-8985-43C4-BC34-7DE60DDCAFA4}" destId="{EBBE9AAF-59AB-4A83-B91F-24397240E261}" srcOrd="0" destOrd="0" parTransId="{3B44ECB7-F786-4965-9C4D-74F7E6CF1287}" sibTransId="{5E900C9A-337D-4AE1-B4F7-27957E42FEFF}"/>
    <dgm:cxn modelId="{069296B6-2FDC-4CB4-B37B-98A0B8009543}" srcId="{5ECA5362-DE23-4BF8-84DA-0CDBD19F6EC5}" destId="{56EC842B-1F5F-4C8B-9991-025C6C809D2C}" srcOrd="1" destOrd="0" parTransId="{0B6BBB03-C028-4B12-9C38-7E956538313B}" sibTransId="{3F9B7568-475F-400A-A98D-9789EDF207FA}"/>
    <dgm:cxn modelId="{F66816B7-7535-4D13-ACCC-2EE21C470DE0}" srcId="{20A36BBF-02E5-483E-892C-5F314C8D25BE}" destId="{73716303-9DF5-4BB4-8B1B-2766DC328450}" srcOrd="0" destOrd="0" parTransId="{0581CC8B-8D19-4384-9C0D-869CC6C126A5}" sibTransId="{321BA0BA-B48F-488B-9F0E-A9540C5EA7C9}"/>
    <dgm:cxn modelId="{B7F7E7C7-5948-4904-9A1F-FD1701D10BCC}" srcId="{2947B0B0-0A7C-49CD-A278-15ACF0E0A10E}" destId="{5ECA5362-DE23-4BF8-84DA-0CDBD19F6EC5}" srcOrd="3" destOrd="0" parTransId="{1CFE89FA-88A3-41DE-834C-A62B2923F9D0}" sibTransId="{7866EB82-5875-498B-AF53-74DD9B64C760}"/>
    <dgm:cxn modelId="{78CD4FD2-915E-4120-AE03-753D4F270339}" srcId="{B6223DF6-A273-477C-8A1E-82C8A3897631}" destId="{CE141CF2-DE36-4C56-B2E7-DA9A6780B703}" srcOrd="3" destOrd="0" parTransId="{CD1801B1-EF49-442E-B205-B13A850586D1}" sibTransId="{A294E02E-DE8F-4BBC-B624-172092ED09AD}"/>
    <dgm:cxn modelId="{981861D5-761B-4A8A-9D26-4087832B0127}" srcId="{EBBE9AAF-59AB-4A83-B91F-24397240E261}" destId="{826A2739-AE96-4A0D-A7C0-A095D1AEFBE0}" srcOrd="0" destOrd="0" parTransId="{37FBB514-10AC-471E-AA7E-720A884F6ACB}" sibTransId="{9BC31B0D-4786-4D55-85B5-5C715A2B8860}"/>
    <dgm:cxn modelId="{6E2BB5DD-48D6-4254-85BA-E077072D4D74}" type="presOf" srcId="{B958E66C-A636-4069-BF27-C44B1DCA2463}" destId="{B331C7B6-3558-4AAB-BD56-300EF9AC98A4}" srcOrd="0" destOrd="3" presId="urn:microsoft.com/office/officeart/2016/7/layout/ChevronBlockProcess"/>
    <dgm:cxn modelId="{75AB08DE-BDE3-4591-855D-FA69F15FF945}" type="presOf" srcId="{DAC335D1-9C54-42ED-9064-D4B60F4A7125}" destId="{B331C7B6-3558-4AAB-BD56-300EF9AC98A4}" srcOrd="0" destOrd="1" presId="urn:microsoft.com/office/officeart/2016/7/layout/ChevronBlockProcess"/>
    <dgm:cxn modelId="{67A858DE-857B-4E7E-94FD-1B571C28B04E}" type="presOf" srcId="{6478E442-D676-4E34-8F29-2413EBB39E7D}" destId="{B331C7B6-3558-4AAB-BD56-300EF9AC98A4}" srcOrd="0" destOrd="6" presId="urn:microsoft.com/office/officeart/2016/7/layout/ChevronBlockProcess"/>
    <dgm:cxn modelId="{BB5888E3-E72D-4EC2-8CD1-F5AFC9F7B6FA}" type="presOf" srcId="{AC9A6A0A-04F2-473F-9E35-4FB189ECBD75}" destId="{EAA8E6B7-E8A5-41B6-BE95-AB14CB5FB4EA}" srcOrd="0" destOrd="1" presId="urn:microsoft.com/office/officeart/2016/7/layout/ChevronBlockProcess"/>
    <dgm:cxn modelId="{7D67EAE9-4608-4386-9A86-FF143DCB435C}" type="presOf" srcId="{73716303-9DF5-4BB4-8B1B-2766DC328450}" destId="{EAA8E6B7-E8A5-41B6-BE95-AB14CB5FB4EA}" srcOrd="0" destOrd="0" presId="urn:microsoft.com/office/officeart/2016/7/layout/ChevronBlockProcess"/>
    <dgm:cxn modelId="{99DF91ED-825A-423F-911B-2DFEF6807BC9}" srcId="{B6223DF6-A273-477C-8A1E-82C8A3897631}" destId="{B958E66C-A636-4069-BF27-C44B1DCA2463}" srcOrd="2" destOrd="0" parTransId="{C249C198-E85C-494C-AFB8-6E72114D8CD0}" sibTransId="{5E87AFE2-1CD2-4B48-A704-3012E2A9C8BE}"/>
    <dgm:cxn modelId="{1C53CAFA-6BF5-4020-861B-2063C482C8DA}" srcId="{BC12756D-7567-429E-B509-83B02CB65398}" destId="{8DE5C908-1DD5-4351-8683-7B837BB8EC6F}" srcOrd="0" destOrd="0" parTransId="{E34D0C8D-8DFD-45E1-92EC-DD351A61F7C2}" sibTransId="{80ADA9DC-6F74-4CE7-AC73-C56E9345D0B7}"/>
    <dgm:cxn modelId="{56A8BEFE-DF10-4312-A855-47C498718458}" type="presOf" srcId="{49594D29-08D7-4D32-915E-54F078817F8C}" destId="{B331C7B6-3558-4AAB-BD56-300EF9AC98A4}" srcOrd="0" destOrd="2" presId="urn:microsoft.com/office/officeart/2016/7/layout/ChevronBlockProcess"/>
    <dgm:cxn modelId="{007F809B-DE88-4149-B1F1-52A190B67B08}" type="presParOf" srcId="{2304B396-95C1-42F6-A60A-B1FF83FB328D}" destId="{71B3D332-5047-4531-A9B9-640675AD0C5B}" srcOrd="0" destOrd="0" presId="urn:microsoft.com/office/officeart/2016/7/layout/ChevronBlockProcess"/>
    <dgm:cxn modelId="{EBBB9C3E-7B81-41CD-B9D1-5DF3D2BAB565}" type="presParOf" srcId="{71B3D332-5047-4531-A9B9-640675AD0C5B}" destId="{F80AFDC5-7B72-4D00-B6C1-4C0DBD8D59FB}" srcOrd="0" destOrd="0" presId="urn:microsoft.com/office/officeart/2016/7/layout/ChevronBlockProcess"/>
    <dgm:cxn modelId="{FF2F867D-98A7-493A-AF58-C371594B4828}" type="presParOf" srcId="{71B3D332-5047-4531-A9B9-640675AD0C5B}" destId="{56AC1802-2C02-4EFD-8D41-F2A129A8EFF2}" srcOrd="1" destOrd="0" presId="urn:microsoft.com/office/officeart/2016/7/layout/ChevronBlockProcess"/>
    <dgm:cxn modelId="{7672D100-7598-42E7-AE18-2FCD325BE6FA}" type="presParOf" srcId="{2304B396-95C1-42F6-A60A-B1FF83FB328D}" destId="{35ADFDF1-DF3E-4050-9350-CE2EBA654B43}" srcOrd="1" destOrd="0" presId="urn:microsoft.com/office/officeart/2016/7/layout/ChevronBlockProcess"/>
    <dgm:cxn modelId="{9E1BFCC1-8171-4071-AE60-B25ADAE484B5}" type="presParOf" srcId="{2304B396-95C1-42F6-A60A-B1FF83FB328D}" destId="{1FE624AF-CCD9-4B61-B0BD-87E233729A08}" srcOrd="2" destOrd="0" presId="urn:microsoft.com/office/officeart/2016/7/layout/ChevronBlockProcess"/>
    <dgm:cxn modelId="{FDA9403B-CDBD-407E-8516-E73FC1BBAC48}" type="presParOf" srcId="{1FE624AF-CCD9-4B61-B0BD-87E233729A08}" destId="{47FF8AB7-BF36-4F54-8747-E4B26C2ACF57}" srcOrd="0" destOrd="0" presId="urn:microsoft.com/office/officeart/2016/7/layout/ChevronBlockProcess"/>
    <dgm:cxn modelId="{E4DF0614-B334-4BC0-85E7-5F3BB10E933A}" type="presParOf" srcId="{1FE624AF-CCD9-4B61-B0BD-87E233729A08}" destId="{5200CD72-6122-492F-ADDB-0597CBF2158C}" srcOrd="1" destOrd="0" presId="urn:microsoft.com/office/officeart/2016/7/layout/ChevronBlockProcess"/>
    <dgm:cxn modelId="{1B080D03-9B05-42D0-9C0A-39517D12167A}" type="presParOf" srcId="{2304B396-95C1-42F6-A60A-B1FF83FB328D}" destId="{429BB813-10DA-4808-AD9D-B821DD6D7563}" srcOrd="3" destOrd="0" presId="urn:microsoft.com/office/officeart/2016/7/layout/ChevronBlockProcess"/>
    <dgm:cxn modelId="{4FDBF7F6-7095-454B-868B-471AB7EAF214}" type="presParOf" srcId="{2304B396-95C1-42F6-A60A-B1FF83FB328D}" destId="{FC9826F1-5239-4724-B0D6-ADE55D089FB9}" srcOrd="4" destOrd="0" presId="urn:microsoft.com/office/officeart/2016/7/layout/ChevronBlockProcess"/>
    <dgm:cxn modelId="{6B808C14-1D74-4632-94E0-75C75BD35B76}" type="presParOf" srcId="{FC9826F1-5239-4724-B0D6-ADE55D089FB9}" destId="{FA4DC0D3-58F4-44DF-8AFB-37E57A467996}" srcOrd="0" destOrd="0" presId="urn:microsoft.com/office/officeart/2016/7/layout/ChevronBlockProcess"/>
    <dgm:cxn modelId="{D10F4C5F-9C7D-410B-9BB1-EF800A9FC9F1}" type="presParOf" srcId="{FC9826F1-5239-4724-B0D6-ADE55D089FB9}" destId="{EAA8E6B7-E8A5-41B6-BE95-AB14CB5FB4EA}" srcOrd="1" destOrd="0" presId="urn:microsoft.com/office/officeart/2016/7/layout/ChevronBlockProcess"/>
    <dgm:cxn modelId="{7EE0805E-3D2D-413C-AAF1-8F4E6454980F}" type="presParOf" srcId="{2304B396-95C1-42F6-A60A-B1FF83FB328D}" destId="{F0B199E0-3D32-44FA-811F-F878ADF6F7E7}" srcOrd="5" destOrd="0" presId="urn:microsoft.com/office/officeart/2016/7/layout/ChevronBlockProcess"/>
    <dgm:cxn modelId="{B0911D9A-D30F-4F87-BDDE-86D2CACC59FA}" type="presParOf" srcId="{2304B396-95C1-42F6-A60A-B1FF83FB328D}" destId="{CA518D43-878A-4A52-8E11-BA1D1E052398}" srcOrd="6" destOrd="0" presId="urn:microsoft.com/office/officeart/2016/7/layout/ChevronBlockProcess"/>
    <dgm:cxn modelId="{760F0D15-D91B-4735-B3D8-305067902145}" type="presParOf" srcId="{CA518D43-878A-4A52-8E11-BA1D1E052398}" destId="{AE8B8D61-EF0D-4A3B-970A-BD4D001F0B1A}" srcOrd="0" destOrd="0" presId="urn:microsoft.com/office/officeart/2016/7/layout/ChevronBlockProcess"/>
    <dgm:cxn modelId="{35B56059-0CFE-43B9-B665-D72A52AFB2B8}" type="presParOf" srcId="{CA518D43-878A-4A52-8E11-BA1D1E052398}" destId="{B331C7B6-3558-4AAB-BD56-300EF9AC98A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17A9E9-651F-4481-88D0-E3DA4519CB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3900111-5CD7-4883-943B-E5DA0FC5551A}">
      <dgm:prSet/>
      <dgm:spPr/>
      <dgm:t>
        <a:bodyPr/>
        <a:lstStyle/>
        <a:p>
          <a:r>
            <a:rPr lang="en-US"/>
            <a:t>Informed Decision-Making: </a:t>
          </a:r>
        </a:p>
      </dgm:t>
    </dgm:pt>
    <dgm:pt modelId="{3230DD58-442F-4A41-820E-335A0B0B9C59}" type="parTrans" cxnId="{DA13DDFD-3FA7-4AF5-A1E6-89319A5D8182}">
      <dgm:prSet/>
      <dgm:spPr/>
      <dgm:t>
        <a:bodyPr/>
        <a:lstStyle/>
        <a:p>
          <a:endParaRPr lang="en-US"/>
        </a:p>
      </dgm:t>
    </dgm:pt>
    <dgm:pt modelId="{B8257F70-D849-4F85-862C-F6F33459BB5A}" type="sibTrans" cxnId="{DA13DDFD-3FA7-4AF5-A1E6-89319A5D8182}">
      <dgm:prSet/>
      <dgm:spPr/>
      <dgm:t>
        <a:bodyPr/>
        <a:lstStyle/>
        <a:p>
          <a:endParaRPr lang="en-US"/>
        </a:p>
      </dgm:t>
    </dgm:pt>
    <dgm:pt modelId="{0A7081FF-68AB-4A83-BD76-B7C3DEE280CC}">
      <dgm:prSet/>
      <dgm:spPr/>
      <dgm:t>
        <a:bodyPr/>
        <a:lstStyle/>
        <a:p>
          <a:r>
            <a:rPr lang="en-US"/>
            <a:t>Insights from churn analysis empower stakeholders to develop targeted retention strategies.</a:t>
          </a:r>
        </a:p>
      </dgm:t>
    </dgm:pt>
    <dgm:pt modelId="{0A1D7691-4470-4C25-AA5C-BE1CDF3FED89}" type="parTrans" cxnId="{DFC957A8-47AD-46BC-958D-181018FE21FC}">
      <dgm:prSet/>
      <dgm:spPr/>
      <dgm:t>
        <a:bodyPr/>
        <a:lstStyle/>
        <a:p>
          <a:endParaRPr lang="en-US"/>
        </a:p>
      </dgm:t>
    </dgm:pt>
    <dgm:pt modelId="{0A8B6C2F-CAB9-4294-B208-C744D9AD611B}" type="sibTrans" cxnId="{DFC957A8-47AD-46BC-958D-181018FE21FC}">
      <dgm:prSet/>
      <dgm:spPr/>
      <dgm:t>
        <a:bodyPr/>
        <a:lstStyle/>
        <a:p>
          <a:endParaRPr lang="en-US"/>
        </a:p>
      </dgm:t>
    </dgm:pt>
    <dgm:pt modelId="{9116F0A3-B4E4-4AA6-BD68-57601D8D4FE9}">
      <dgm:prSet/>
      <dgm:spPr/>
      <dgm:t>
        <a:bodyPr/>
        <a:lstStyle/>
        <a:p>
          <a:r>
            <a:rPr lang="en-US"/>
            <a:t>Cost Reduction: </a:t>
          </a:r>
        </a:p>
      </dgm:t>
    </dgm:pt>
    <dgm:pt modelId="{D1C92FEA-72B9-4F6E-A880-885CDF68816C}" type="parTrans" cxnId="{3B222430-DCDA-47A6-8323-8F587267EDE2}">
      <dgm:prSet/>
      <dgm:spPr/>
      <dgm:t>
        <a:bodyPr/>
        <a:lstStyle/>
        <a:p>
          <a:endParaRPr lang="en-US"/>
        </a:p>
      </dgm:t>
    </dgm:pt>
    <dgm:pt modelId="{5E31AF77-C15A-40BE-A6C2-2D1AD123B7C2}" type="sibTrans" cxnId="{3B222430-DCDA-47A6-8323-8F587267EDE2}">
      <dgm:prSet/>
      <dgm:spPr/>
      <dgm:t>
        <a:bodyPr/>
        <a:lstStyle/>
        <a:p>
          <a:endParaRPr lang="en-US"/>
        </a:p>
      </dgm:t>
    </dgm:pt>
    <dgm:pt modelId="{C319A395-39B0-4620-BABA-EA31CB848594}">
      <dgm:prSet/>
      <dgm:spPr/>
      <dgm:t>
        <a:bodyPr/>
        <a:lstStyle/>
        <a:p>
          <a:r>
            <a:rPr lang="en-US"/>
            <a:t>Improved retention efforts can significantly reduce customer acquisition costs, increasing profitability.</a:t>
          </a:r>
        </a:p>
      </dgm:t>
    </dgm:pt>
    <dgm:pt modelId="{4FE85E57-A890-424A-90D5-EFB19343B4CC}" type="parTrans" cxnId="{06570FCC-B12A-43DF-BC1C-524620D71BA2}">
      <dgm:prSet/>
      <dgm:spPr/>
      <dgm:t>
        <a:bodyPr/>
        <a:lstStyle/>
        <a:p>
          <a:endParaRPr lang="en-US"/>
        </a:p>
      </dgm:t>
    </dgm:pt>
    <dgm:pt modelId="{F70F6C66-6BCF-4997-A176-FFEBF203BA88}" type="sibTrans" cxnId="{06570FCC-B12A-43DF-BC1C-524620D71BA2}">
      <dgm:prSet/>
      <dgm:spPr/>
      <dgm:t>
        <a:bodyPr/>
        <a:lstStyle/>
        <a:p>
          <a:endParaRPr lang="en-US"/>
        </a:p>
      </dgm:t>
    </dgm:pt>
    <dgm:pt modelId="{96B965FB-0ECD-4DC8-ADA8-319485026595}">
      <dgm:prSet/>
      <dgm:spPr/>
      <dgm:t>
        <a:bodyPr/>
        <a:lstStyle/>
        <a:p>
          <a:r>
            <a:rPr lang="en-US"/>
            <a:t>Customer Satisfaction: </a:t>
          </a:r>
        </a:p>
      </dgm:t>
    </dgm:pt>
    <dgm:pt modelId="{DBBB5926-1364-4672-BDEB-42391261B734}" type="parTrans" cxnId="{083F8316-56DB-4D9C-A326-4B7EF87843C6}">
      <dgm:prSet/>
      <dgm:spPr/>
      <dgm:t>
        <a:bodyPr/>
        <a:lstStyle/>
        <a:p>
          <a:endParaRPr lang="en-US"/>
        </a:p>
      </dgm:t>
    </dgm:pt>
    <dgm:pt modelId="{F8EEB041-58DC-47DE-A6BF-A069F2746E69}" type="sibTrans" cxnId="{083F8316-56DB-4D9C-A326-4B7EF87843C6}">
      <dgm:prSet/>
      <dgm:spPr/>
      <dgm:t>
        <a:bodyPr/>
        <a:lstStyle/>
        <a:p>
          <a:endParaRPr lang="en-US"/>
        </a:p>
      </dgm:t>
    </dgm:pt>
    <dgm:pt modelId="{0EA30B06-3271-408B-99B9-91F926B95F68}">
      <dgm:prSet/>
      <dgm:spPr/>
      <dgm:t>
        <a:bodyPr/>
        <a:lstStyle/>
        <a:p>
          <a:r>
            <a:rPr lang="en-US"/>
            <a:t>Enhanced understanding of customer needs can lead to improved service offerings and customer loyalty.</a:t>
          </a:r>
        </a:p>
      </dgm:t>
    </dgm:pt>
    <dgm:pt modelId="{D700D1AB-B64A-4921-B3DC-D47A90D55B22}" type="parTrans" cxnId="{82F3CD15-6667-44C2-B142-6688093420FD}">
      <dgm:prSet/>
      <dgm:spPr/>
      <dgm:t>
        <a:bodyPr/>
        <a:lstStyle/>
        <a:p>
          <a:endParaRPr lang="en-US"/>
        </a:p>
      </dgm:t>
    </dgm:pt>
    <dgm:pt modelId="{DED3DA1F-79A8-4F0E-823A-034F186C2B56}" type="sibTrans" cxnId="{82F3CD15-6667-44C2-B142-6688093420FD}">
      <dgm:prSet/>
      <dgm:spPr/>
      <dgm:t>
        <a:bodyPr/>
        <a:lstStyle/>
        <a:p>
          <a:endParaRPr lang="en-US"/>
        </a:p>
      </dgm:t>
    </dgm:pt>
    <dgm:pt modelId="{AE438C1D-7961-4DC6-B77B-E4D35C3006D6}" type="pres">
      <dgm:prSet presAssocID="{E817A9E9-651F-4481-88D0-E3DA4519CBF1}" presName="root" presStyleCnt="0">
        <dgm:presLayoutVars>
          <dgm:dir/>
          <dgm:resizeHandles val="exact"/>
        </dgm:presLayoutVars>
      </dgm:prSet>
      <dgm:spPr/>
    </dgm:pt>
    <dgm:pt modelId="{96C48E59-F99B-4829-875F-68832D10E287}" type="pres">
      <dgm:prSet presAssocID="{A3900111-5CD7-4883-943B-E5DA0FC5551A}" presName="compNode" presStyleCnt="0"/>
      <dgm:spPr/>
    </dgm:pt>
    <dgm:pt modelId="{F4BA61D4-93D0-4D5B-BDF1-C30B5EC6410C}" type="pres">
      <dgm:prSet presAssocID="{A3900111-5CD7-4883-943B-E5DA0FC5551A}" presName="bgRect" presStyleLbl="bgShp" presStyleIdx="0" presStyleCnt="3"/>
      <dgm:spPr/>
    </dgm:pt>
    <dgm:pt modelId="{ED105607-1DEE-4D5E-BDBA-CABDE8366E3B}" type="pres">
      <dgm:prSet presAssocID="{A3900111-5CD7-4883-943B-E5DA0FC555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4E0E66B1-C124-42EC-B8E7-3B0476964096}" type="pres">
      <dgm:prSet presAssocID="{A3900111-5CD7-4883-943B-E5DA0FC5551A}" presName="spaceRect" presStyleCnt="0"/>
      <dgm:spPr/>
    </dgm:pt>
    <dgm:pt modelId="{CEFB71BD-7E41-4776-ABBA-95E33B2A786D}" type="pres">
      <dgm:prSet presAssocID="{A3900111-5CD7-4883-943B-E5DA0FC5551A}" presName="parTx" presStyleLbl="revTx" presStyleIdx="0" presStyleCnt="6">
        <dgm:presLayoutVars>
          <dgm:chMax val="0"/>
          <dgm:chPref val="0"/>
        </dgm:presLayoutVars>
      </dgm:prSet>
      <dgm:spPr/>
    </dgm:pt>
    <dgm:pt modelId="{89D49C63-C6AC-4676-A861-14A5F183FB00}" type="pres">
      <dgm:prSet presAssocID="{A3900111-5CD7-4883-943B-E5DA0FC5551A}" presName="desTx" presStyleLbl="revTx" presStyleIdx="1" presStyleCnt="6">
        <dgm:presLayoutVars/>
      </dgm:prSet>
      <dgm:spPr/>
    </dgm:pt>
    <dgm:pt modelId="{809956B3-BD55-417A-A23E-4BCBD3BEC07B}" type="pres">
      <dgm:prSet presAssocID="{B8257F70-D849-4F85-862C-F6F33459BB5A}" presName="sibTrans" presStyleCnt="0"/>
      <dgm:spPr/>
    </dgm:pt>
    <dgm:pt modelId="{5AA84799-C084-4B4D-A72B-3C532ACDD27F}" type="pres">
      <dgm:prSet presAssocID="{9116F0A3-B4E4-4AA6-BD68-57601D8D4FE9}" presName="compNode" presStyleCnt="0"/>
      <dgm:spPr/>
    </dgm:pt>
    <dgm:pt modelId="{825CBC06-1E3F-4702-858C-2811A156C595}" type="pres">
      <dgm:prSet presAssocID="{9116F0A3-B4E4-4AA6-BD68-57601D8D4FE9}" presName="bgRect" presStyleLbl="bgShp" presStyleIdx="1" presStyleCnt="3"/>
      <dgm:spPr/>
    </dgm:pt>
    <dgm:pt modelId="{4A2651DD-FA63-4A0F-81B1-56C9AFFC5DE4}" type="pres">
      <dgm:prSet presAssocID="{9116F0A3-B4E4-4AA6-BD68-57601D8D4F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9B0B416-69FF-4FC5-9614-E0B0C47D69E5}" type="pres">
      <dgm:prSet presAssocID="{9116F0A3-B4E4-4AA6-BD68-57601D8D4FE9}" presName="spaceRect" presStyleCnt="0"/>
      <dgm:spPr/>
    </dgm:pt>
    <dgm:pt modelId="{814A5A54-F1CC-419B-BCC2-5F1D330E9EE9}" type="pres">
      <dgm:prSet presAssocID="{9116F0A3-B4E4-4AA6-BD68-57601D8D4FE9}" presName="parTx" presStyleLbl="revTx" presStyleIdx="2" presStyleCnt="6">
        <dgm:presLayoutVars>
          <dgm:chMax val="0"/>
          <dgm:chPref val="0"/>
        </dgm:presLayoutVars>
      </dgm:prSet>
      <dgm:spPr/>
    </dgm:pt>
    <dgm:pt modelId="{09C036E8-1704-4E56-9829-A359B1ED36D4}" type="pres">
      <dgm:prSet presAssocID="{9116F0A3-B4E4-4AA6-BD68-57601D8D4FE9}" presName="desTx" presStyleLbl="revTx" presStyleIdx="3" presStyleCnt="6">
        <dgm:presLayoutVars/>
      </dgm:prSet>
      <dgm:spPr/>
    </dgm:pt>
    <dgm:pt modelId="{97059B9B-828B-4DBD-857C-ECA100CA0C35}" type="pres">
      <dgm:prSet presAssocID="{5E31AF77-C15A-40BE-A6C2-2D1AD123B7C2}" presName="sibTrans" presStyleCnt="0"/>
      <dgm:spPr/>
    </dgm:pt>
    <dgm:pt modelId="{0CF94859-87AE-4B0A-9A9F-7958835B9390}" type="pres">
      <dgm:prSet presAssocID="{96B965FB-0ECD-4DC8-ADA8-319485026595}" presName="compNode" presStyleCnt="0"/>
      <dgm:spPr/>
    </dgm:pt>
    <dgm:pt modelId="{FAA422BB-7C91-4FA7-A126-046D52C479B8}" type="pres">
      <dgm:prSet presAssocID="{96B965FB-0ECD-4DC8-ADA8-319485026595}" presName="bgRect" presStyleLbl="bgShp" presStyleIdx="2" presStyleCnt="3"/>
      <dgm:spPr/>
    </dgm:pt>
    <dgm:pt modelId="{8A561C63-1AAC-4BAD-8A91-860694C9E0BC}" type="pres">
      <dgm:prSet presAssocID="{96B965FB-0ECD-4DC8-ADA8-3194850265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C16184A7-7D28-4A67-9994-75175154E33D}" type="pres">
      <dgm:prSet presAssocID="{96B965FB-0ECD-4DC8-ADA8-319485026595}" presName="spaceRect" presStyleCnt="0"/>
      <dgm:spPr/>
    </dgm:pt>
    <dgm:pt modelId="{7FD825A2-3AE0-4221-B632-903FB0F45E8A}" type="pres">
      <dgm:prSet presAssocID="{96B965FB-0ECD-4DC8-ADA8-319485026595}" presName="parTx" presStyleLbl="revTx" presStyleIdx="4" presStyleCnt="6">
        <dgm:presLayoutVars>
          <dgm:chMax val="0"/>
          <dgm:chPref val="0"/>
        </dgm:presLayoutVars>
      </dgm:prSet>
      <dgm:spPr/>
    </dgm:pt>
    <dgm:pt modelId="{9EC5438F-221F-4E16-9D10-623BDB911C46}" type="pres">
      <dgm:prSet presAssocID="{96B965FB-0ECD-4DC8-ADA8-319485026595}" presName="desTx" presStyleLbl="revTx" presStyleIdx="5" presStyleCnt="6">
        <dgm:presLayoutVars/>
      </dgm:prSet>
      <dgm:spPr/>
    </dgm:pt>
  </dgm:ptLst>
  <dgm:cxnLst>
    <dgm:cxn modelId="{82F3CD15-6667-44C2-B142-6688093420FD}" srcId="{96B965FB-0ECD-4DC8-ADA8-319485026595}" destId="{0EA30B06-3271-408B-99B9-91F926B95F68}" srcOrd="0" destOrd="0" parTransId="{D700D1AB-B64A-4921-B3DC-D47A90D55B22}" sibTransId="{DED3DA1F-79A8-4F0E-823A-034F186C2B56}"/>
    <dgm:cxn modelId="{083F8316-56DB-4D9C-A326-4B7EF87843C6}" srcId="{E817A9E9-651F-4481-88D0-E3DA4519CBF1}" destId="{96B965FB-0ECD-4DC8-ADA8-319485026595}" srcOrd="2" destOrd="0" parTransId="{DBBB5926-1364-4672-BDEB-42391261B734}" sibTransId="{F8EEB041-58DC-47DE-A6BF-A069F2746E69}"/>
    <dgm:cxn modelId="{3B222430-DCDA-47A6-8323-8F587267EDE2}" srcId="{E817A9E9-651F-4481-88D0-E3DA4519CBF1}" destId="{9116F0A3-B4E4-4AA6-BD68-57601D8D4FE9}" srcOrd="1" destOrd="0" parTransId="{D1C92FEA-72B9-4F6E-A880-885CDF68816C}" sibTransId="{5E31AF77-C15A-40BE-A6C2-2D1AD123B7C2}"/>
    <dgm:cxn modelId="{F5EB4C45-036F-4F44-B0B0-7831019102B4}" type="presOf" srcId="{9116F0A3-B4E4-4AA6-BD68-57601D8D4FE9}" destId="{814A5A54-F1CC-419B-BCC2-5F1D330E9EE9}" srcOrd="0" destOrd="0" presId="urn:microsoft.com/office/officeart/2018/2/layout/IconVerticalSolidList"/>
    <dgm:cxn modelId="{36208B7F-CF82-4D49-9794-23777601D391}" type="presOf" srcId="{E817A9E9-651F-4481-88D0-E3DA4519CBF1}" destId="{AE438C1D-7961-4DC6-B77B-E4D35C3006D6}" srcOrd="0" destOrd="0" presId="urn:microsoft.com/office/officeart/2018/2/layout/IconVerticalSolidList"/>
    <dgm:cxn modelId="{0391B888-0B7B-4970-B8E2-A05B433B7448}" type="presOf" srcId="{C319A395-39B0-4620-BABA-EA31CB848594}" destId="{09C036E8-1704-4E56-9829-A359B1ED36D4}" srcOrd="0" destOrd="0" presId="urn:microsoft.com/office/officeart/2018/2/layout/IconVerticalSolidList"/>
    <dgm:cxn modelId="{F4975797-01E1-4192-8A35-9C50DE53BBC6}" type="presOf" srcId="{0A7081FF-68AB-4A83-BD76-B7C3DEE280CC}" destId="{89D49C63-C6AC-4676-A861-14A5F183FB00}" srcOrd="0" destOrd="0" presId="urn:microsoft.com/office/officeart/2018/2/layout/IconVerticalSolidList"/>
    <dgm:cxn modelId="{DFC957A8-47AD-46BC-958D-181018FE21FC}" srcId="{A3900111-5CD7-4883-943B-E5DA0FC5551A}" destId="{0A7081FF-68AB-4A83-BD76-B7C3DEE280CC}" srcOrd="0" destOrd="0" parTransId="{0A1D7691-4470-4C25-AA5C-BE1CDF3FED89}" sibTransId="{0A8B6C2F-CAB9-4294-B208-C744D9AD611B}"/>
    <dgm:cxn modelId="{E302B9C4-A275-4377-9F24-F2BFEA713B16}" type="presOf" srcId="{A3900111-5CD7-4883-943B-E5DA0FC5551A}" destId="{CEFB71BD-7E41-4776-ABBA-95E33B2A786D}" srcOrd="0" destOrd="0" presId="urn:microsoft.com/office/officeart/2018/2/layout/IconVerticalSolidList"/>
    <dgm:cxn modelId="{06570FCC-B12A-43DF-BC1C-524620D71BA2}" srcId="{9116F0A3-B4E4-4AA6-BD68-57601D8D4FE9}" destId="{C319A395-39B0-4620-BABA-EA31CB848594}" srcOrd="0" destOrd="0" parTransId="{4FE85E57-A890-424A-90D5-EFB19343B4CC}" sibTransId="{F70F6C66-6BCF-4997-A176-FFEBF203BA88}"/>
    <dgm:cxn modelId="{1B1828DB-EE9B-4E22-93EC-858542C77AAC}" type="presOf" srcId="{96B965FB-0ECD-4DC8-ADA8-319485026595}" destId="{7FD825A2-3AE0-4221-B632-903FB0F45E8A}" srcOrd="0" destOrd="0" presId="urn:microsoft.com/office/officeart/2018/2/layout/IconVerticalSolidList"/>
    <dgm:cxn modelId="{4E6E0CFA-8E8A-4C96-B9E0-432039D7A2E4}" type="presOf" srcId="{0EA30B06-3271-408B-99B9-91F926B95F68}" destId="{9EC5438F-221F-4E16-9D10-623BDB911C46}" srcOrd="0" destOrd="0" presId="urn:microsoft.com/office/officeart/2018/2/layout/IconVerticalSolidList"/>
    <dgm:cxn modelId="{DA13DDFD-3FA7-4AF5-A1E6-89319A5D8182}" srcId="{E817A9E9-651F-4481-88D0-E3DA4519CBF1}" destId="{A3900111-5CD7-4883-943B-E5DA0FC5551A}" srcOrd="0" destOrd="0" parTransId="{3230DD58-442F-4A41-820E-335A0B0B9C59}" sibTransId="{B8257F70-D849-4F85-862C-F6F33459BB5A}"/>
    <dgm:cxn modelId="{364EA6AD-5B11-4A69-AA8A-60055D7610E3}" type="presParOf" srcId="{AE438C1D-7961-4DC6-B77B-E4D35C3006D6}" destId="{96C48E59-F99B-4829-875F-68832D10E287}" srcOrd="0" destOrd="0" presId="urn:microsoft.com/office/officeart/2018/2/layout/IconVerticalSolidList"/>
    <dgm:cxn modelId="{D98C3F66-0B34-4102-AE34-490035DE7706}" type="presParOf" srcId="{96C48E59-F99B-4829-875F-68832D10E287}" destId="{F4BA61D4-93D0-4D5B-BDF1-C30B5EC6410C}" srcOrd="0" destOrd="0" presId="urn:microsoft.com/office/officeart/2018/2/layout/IconVerticalSolidList"/>
    <dgm:cxn modelId="{97D426AC-B111-431C-B00E-6856EFCBE308}" type="presParOf" srcId="{96C48E59-F99B-4829-875F-68832D10E287}" destId="{ED105607-1DEE-4D5E-BDBA-CABDE8366E3B}" srcOrd="1" destOrd="0" presId="urn:microsoft.com/office/officeart/2018/2/layout/IconVerticalSolidList"/>
    <dgm:cxn modelId="{A4E62F9B-8D51-46B7-A361-8ED6BA6E3199}" type="presParOf" srcId="{96C48E59-F99B-4829-875F-68832D10E287}" destId="{4E0E66B1-C124-42EC-B8E7-3B0476964096}" srcOrd="2" destOrd="0" presId="urn:microsoft.com/office/officeart/2018/2/layout/IconVerticalSolidList"/>
    <dgm:cxn modelId="{803536A5-3C9D-4416-B591-2A08FC7BF313}" type="presParOf" srcId="{96C48E59-F99B-4829-875F-68832D10E287}" destId="{CEFB71BD-7E41-4776-ABBA-95E33B2A786D}" srcOrd="3" destOrd="0" presId="urn:microsoft.com/office/officeart/2018/2/layout/IconVerticalSolidList"/>
    <dgm:cxn modelId="{D34D7F1C-8852-4CB4-8927-8137E5633671}" type="presParOf" srcId="{96C48E59-F99B-4829-875F-68832D10E287}" destId="{89D49C63-C6AC-4676-A861-14A5F183FB00}" srcOrd="4" destOrd="0" presId="urn:microsoft.com/office/officeart/2018/2/layout/IconVerticalSolidList"/>
    <dgm:cxn modelId="{47DE4423-E42B-4AE9-B8DF-45828C77FF3C}" type="presParOf" srcId="{AE438C1D-7961-4DC6-B77B-E4D35C3006D6}" destId="{809956B3-BD55-417A-A23E-4BCBD3BEC07B}" srcOrd="1" destOrd="0" presId="urn:microsoft.com/office/officeart/2018/2/layout/IconVerticalSolidList"/>
    <dgm:cxn modelId="{2ECAFCBB-12B5-4739-B166-29BAAF60EAEB}" type="presParOf" srcId="{AE438C1D-7961-4DC6-B77B-E4D35C3006D6}" destId="{5AA84799-C084-4B4D-A72B-3C532ACDD27F}" srcOrd="2" destOrd="0" presId="urn:microsoft.com/office/officeart/2018/2/layout/IconVerticalSolidList"/>
    <dgm:cxn modelId="{62C35810-B718-4B43-B632-E45CF31E9AC6}" type="presParOf" srcId="{5AA84799-C084-4B4D-A72B-3C532ACDD27F}" destId="{825CBC06-1E3F-4702-858C-2811A156C595}" srcOrd="0" destOrd="0" presId="urn:microsoft.com/office/officeart/2018/2/layout/IconVerticalSolidList"/>
    <dgm:cxn modelId="{D10AB64C-9CCA-4C42-97B8-C454BFA3FBD4}" type="presParOf" srcId="{5AA84799-C084-4B4D-A72B-3C532ACDD27F}" destId="{4A2651DD-FA63-4A0F-81B1-56C9AFFC5DE4}" srcOrd="1" destOrd="0" presId="urn:microsoft.com/office/officeart/2018/2/layout/IconVerticalSolidList"/>
    <dgm:cxn modelId="{FF5D5224-8137-4C20-A7BD-976B375A8808}" type="presParOf" srcId="{5AA84799-C084-4B4D-A72B-3C532ACDD27F}" destId="{59B0B416-69FF-4FC5-9614-E0B0C47D69E5}" srcOrd="2" destOrd="0" presId="urn:microsoft.com/office/officeart/2018/2/layout/IconVerticalSolidList"/>
    <dgm:cxn modelId="{264FCC69-5E0A-4DA7-8225-8FAA61ADF607}" type="presParOf" srcId="{5AA84799-C084-4B4D-A72B-3C532ACDD27F}" destId="{814A5A54-F1CC-419B-BCC2-5F1D330E9EE9}" srcOrd="3" destOrd="0" presId="urn:microsoft.com/office/officeart/2018/2/layout/IconVerticalSolidList"/>
    <dgm:cxn modelId="{320C1475-5C01-495F-AC4D-AD212097BF02}" type="presParOf" srcId="{5AA84799-C084-4B4D-A72B-3C532ACDD27F}" destId="{09C036E8-1704-4E56-9829-A359B1ED36D4}" srcOrd="4" destOrd="0" presId="urn:microsoft.com/office/officeart/2018/2/layout/IconVerticalSolidList"/>
    <dgm:cxn modelId="{E0E8D6AD-B7CA-41C2-96FD-31208E2482B9}" type="presParOf" srcId="{AE438C1D-7961-4DC6-B77B-E4D35C3006D6}" destId="{97059B9B-828B-4DBD-857C-ECA100CA0C35}" srcOrd="3" destOrd="0" presId="urn:microsoft.com/office/officeart/2018/2/layout/IconVerticalSolidList"/>
    <dgm:cxn modelId="{EE3D9334-D2CC-409E-A2DA-58AC87E68B7F}" type="presParOf" srcId="{AE438C1D-7961-4DC6-B77B-E4D35C3006D6}" destId="{0CF94859-87AE-4B0A-9A9F-7958835B9390}" srcOrd="4" destOrd="0" presId="urn:microsoft.com/office/officeart/2018/2/layout/IconVerticalSolidList"/>
    <dgm:cxn modelId="{ED01704C-2563-4FFD-B818-9C34CB21BFEB}" type="presParOf" srcId="{0CF94859-87AE-4B0A-9A9F-7958835B9390}" destId="{FAA422BB-7C91-4FA7-A126-046D52C479B8}" srcOrd="0" destOrd="0" presId="urn:microsoft.com/office/officeart/2018/2/layout/IconVerticalSolidList"/>
    <dgm:cxn modelId="{CEE84C13-0F5F-42F9-91F6-9F6663D0C790}" type="presParOf" srcId="{0CF94859-87AE-4B0A-9A9F-7958835B9390}" destId="{8A561C63-1AAC-4BAD-8A91-860694C9E0BC}" srcOrd="1" destOrd="0" presId="urn:microsoft.com/office/officeart/2018/2/layout/IconVerticalSolidList"/>
    <dgm:cxn modelId="{AD0238CA-97D5-462B-95B1-97BAE57934FB}" type="presParOf" srcId="{0CF94859-87AE-4B0A-9A9F-7958835B9390}" destId="{C16184A7-7D28-4A67-9994-75175154E33D}" srcOrd="2" destOrd="0" presId="urn:microsoft.com/office/officeart/2018/2/layout/IconVerticalSolidList"/>
    <dgm:cxn modelId="{616A3857-14F0-46DB-BB17-C0C744C4DCCB}" type="presParOf" srcId="{0CF94859-87AE-4B0A-9A9F-7958835B9390}" destId="{7FD825A2-3AE0-4221-B632-903FB0F45E8A}" srcOrd="3" destOrd="0" presId="urn:microsoft.com/office/officeart/2018/2/layout/IconVerticalSolidList"/>
    <dgm:cxn modelId="{22FDCBA3-715D-46C7-84A2-F28849C23A40}" type="presParOf" srcId="{0CF94859-87AE-4B0A-9A9F-7958835B9390}" destId="{9EC5438F-221F-4E16-9D10-623BDB911C4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2F875-209E-446B-A809-C3030144638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7851AF6-0607-4688-A7CE-E25E08FD227C}">
      <dgm:prSet/>
      <dgm:spPr/>
      <dgm:t>
        <a:bodyPr/>
        <a:lstStyle/>
        <a:p>
          <a:pPr>
            <a:defRPr b="1"/>
          </a:pPr>
          <a:r>
            <a:rPr lang="en-US"/>
            <a:t>Targeted Retention Campaigns: </a:t>
          </a:r>
        </a:p>
      </dgm:t>
    </dgm:pt>
    <dgm:pt modelId="{556A47FA-9A34-471C-9DCF-0CF8449E1CE8}" type="parTrans" cxnId="{80C9FBAC-AED0-4D13-B509-CC13AC11E414}">
      <dgm:prSet/>
      <dgm:spPr/>
      <dgm:t>
        <a:bodyPr/>
        <a:lstStyle/>
        <a:p>
          <a:endParaRPr lang="en-US"/>
        </a:p>
      </dgm:t>
    </dgm:pt>
    <dgm:pt modelId="{2CA557FA-8728-458A-BE4E-BEAFD13901FA}" type="sibTrans" cxnId="{80C9FBAC-AED0-4D13-B509-CC13AC11E414}">
      <dgm:prSet/>
      <dgm:spPr/>
      <dgm:t>
        <a:bodyPr/>
        <a:lstStyle/>
        <a:p>
          <a:endParaRPr lang="en-US"/>
        </a:p>
      </dgm:t>
    </dgm:pt>
    <dgm:pt modelId="{13E1954F-60A8-4024-9BE1-B08F2E33A03E}">
      <dgm:prSet/>
      <dgm:spPr/>
      <dgm:t>
        <a:bodyPr/>
        <a:lstStyle/>
        <a:p>
          <a:r>
            <a:rPr lang="en-US"/>
            <a:t>Focus on high-risk segments identified through analysis.</a:t>
          </a:r>
        </a:p>
      </dgm:t>
    </dgm:pt>
    <dgm:pt modelId="{22C7129E-0FFD-4167-9B13-62BDB4961932}" type="parTrans" cxnId="{E1766281-0722-47DD-8055-63C1B7EA7859}">
      <dgm:prSet/>
      <dgm:spPr/>
      <dgm:t>
        <a:bodyPr/>
        <a:lstStyle/>
        <a:p>
          <a:endParaRPr lang="en-US"/>
        </a:p>
      </dgm:t>
    </dgm:pt>
    <dgm:pt modelId="{01358A20-A46C-433A-A4C9-447C836EC67F}" type="sibTrans" cxnId="{E1766281-0722-47DD-8055-63C1B7EA7859}">
      <dgm:prSet/>
      <dgm:spPr/>
      <dgm:t>
        <a:bodyPr/>
        <a:lstStyle/>
        <a:p>
          <a:endParaRPr lang="en-US"/>
        </a:p>
      </dgm:t>
    </dgm:pt>
    <dgm:pt modelId="{93405266-9643-4228-885C-52BD879D1A2A}">
      <dgm:prSet/>
      <dgm:spPr/>
      <dgm:t>
        <a:bodyPr/>
        <a:lstStyle/>
        <a:p>
          <a:pPr>
            <a:defRPr b="1"/>
          </a:pPr>
          <a:r>
            <a:rPr lang="en-US"/>
            <a:t>Improved Customer Support: </a:t>
          </a:r>
        </a:p>
      </dgm:t>
    </dgm:pt>
    <dgm:pt modelId="{7C16B9AA-01E2-4109-8F8E-FC7E13D09385}" type="parTrans" cxnId="{68D3FF24-4E12-4056-AC44-A195889FE199}">
      <dgm:prSet/>
      <dgm:spPr/>
      <dgm:t>
        <a:bodyPr/>
        <a:lstStyle/>
        <a:p>
          <a:endParaRPr lang="en-US"/>
        </a:p>
      </dgm:t>
    </dgm:pt>
    <dgm:pt modelId="{E210FED6-E193-40B1-8B37-7093EF6A3C20}" type="sibTrans" cxnId="{68D3FF24-4E12-4056-AC44-A195889FE199}">
      <dgm:prSet/>
      <dgm:spPr/>
      <dgm:t>
        <a:bodyPr/>
        <a:lstStyle/>
        <a:p>
          <a:endParaRPr lang="en-US"/>
        </a:p>
      </dgm:t>
    </dgm:pt>
    <dgm:pt modelId="{21738537-C5E7-45E3-BF4E-4DE1631A0249}">
      <dgm:prSet/>
      <dgm:spPr/>
      <dgm:t>
        <a:bodyPr/>
        <a:lstStyle/>
        <a:p>
          <a:r>
            <a:rPr lang="en-US"/>
            <a:t>Enhance customer service responsiveness to address issues before they lead to churn.</a:t>
          </a:r>
        </a:p>
      </dgm:t>
    </dgm:pt>
    <dgm:pt modelId="{6ADAC93B-AA29-4D67-9A61-63528D621851}" type="parTrans" cxnId="{FE7887C0-032F-4028-847E-24CBFAAE8191}">
      <dgm:prSet/>
      <dgm:spPr/>
      <dgm:t>
        <a:bodyPr/>
        <a:lstStyle/>
        <a:p>
          <a:endParaRPr lang="en-US"/>
        </a:p>
      </dgm:t>
    </dgm:pt>
    <dgm:pt modelId="{095DE977-0BA6-4C82-83D7-759F97B278FF}" type="sibTrans" cxnId="{FE7887C0-032F-4028-847E-24CBFAAE8191}">
      <dgm:prSet/>
      <dgm:spPr/>
      <dgm:t>
        <a:bodyPr/>
        <a:lstStyle/>
        <a:p>
          <a:endParaRPr lang="en-US"/>
        </a:p>
      </dgm:t>
    </dgm:pt>
    <dgm:pt modelId="{94EC5BDE-4A0C-413A-8055-26724EF72E81}">
      <dgm:prSet/>
      <dgm:spPr/>
      <dgm:t>
        <a:bodyPr/>
        <a:lstStyle/>
        <a:p>
          <a:pPr>
            <a:defRPr b="1"/>
          </a:pPr>
          <a:r>
            <a:rPr lang="en-US"/>
            <a:t>Flexible Pricing Plans: </a:t>
          </a:r>
        </a:p>
      </dgm:t>
    </dgm:pt>
    <dgm:pt modelId="{3092DAF1-40E7-4FD2-8B64-CC0C69542B59}" type="parTrans" cxnId="{B62F4860-D63B-457D-9095-012D01AC324B}">
      <dgm:prSet/>
      <dgm:spPr/>
      <dgm:t>
        <a:bodyPr/>
        <a:lstStyle/>
        <a:p>
          <a:endParaRPr lang="en-US"/>
        </a:p>
      </dgm:t>
    </dgm:pt>
    <dgm:pt modelId="{4157388C-2B0B-499A-856D-59B2154B3DEF}" type="sibTrans" cxnId="{B62F4860-D63B-457D-9095-012D01AC324B}">
      <dgm:prSet/>
      <dgm:spPr/>
      <dgm:t>
        <a:bodyPr/>
        <a:lstStyle/>
        <a:p>
          <a:endParaRPr lang="en-US"/>
        </a:p>
      </dgm:t>
    </dgm:pt>
    <dgm:pt modelId="{1EF0E233-7E60-4F6C-92BC-6135485C6A1A}">
      <dgm:prSet/>
      <dgm:spPr/>
      <dgm:t>
        <a:bodyPr/>
        <a:lstStyle/>
        <a:p>
          <a:r>
            <a:rPr lang="en-US"/>
            <a:t>Introduce tailored pricing options based on customer usage patterns.</a:t>
          </a:r>
        </a:p>
      </dgm:t>
    </dgm:pt>
    <dgm:pt modelId="{D32BC35B-DA57-4983-9DF4-F1F79EB04542}" type="parTrans" cxnId="{AFD8AA9C-11B7-4B55-AB1B-7668E0D7ED92}">
      <dgm:prSet/>
      <dgm:spPr/>
      <dgm:t>
        <a:bodyPr/>
        <a:lstStyle/>
        <a:p>
          <a:endParaRPr lang="en-US"/>
        </a:p>
      </dgm:t>
    </dgm:pt>
    <dgm:pt modelId="{3CB73EC4-A4F7-4BC9-98A1-F3B5A26A96B8}" type="sibTrans" cxnId="{AFD8AA9C-11B7-4B55-AB1B-7668E0D7ED92}">
      <dgm:prSet/>
      <dgm:spPr/>
      <dgm:t>
        <a:bodyPr/>
        <a:lstStyle/>
        <a:p>
          <a:endParaRPr lang="en-US"/>
        </a:p>
      </dgm:t>
    </dgm:pt>
    <dgm:pt modelId="{EFA19249-2679-4E47-A638-BEE91772752E}" type="pres">
      <dgm:prSet presAssocID="{3262F875-209E-446B-A809-C3030144638D}" presName="root" presStyleCnt="0">
        <dgm:presLayoutVars>
          <dgm:dir/>
          <dgm:resizeHandles val="exact"/>
        </dgm:presLayoutVars>
      </dgm:prSet>
      <dgm:spPr/>
    </dgm:pt>
    <dgm:pt modelId="{D55CB967-8BE2-4FB7-9117-01FE2688F2E3}" type="pres">
      <dgm:prSet presAssocID="{17851AF6-0607-4688-A7CE-E25E08FD227C}" presName="compNode" presStyleCnt="0"/>
      <dgm:spPr/>
    </dgm:pt>
    <dgm:pt modelId="{C7FB4D1E-8063-4AFD-A55C-05BEBF4A2D1B}" type="pres">
      <dgm:prSet presAssocID="{17851AF6-0607-4688-A7CE-E25E08FD22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11667E0-B90F-4655-9B9F-2766E1995C08}" type="pres">
      <dgm:prSet presAssocID="{17851AF6-0607-4688-A7CE-E25E08FD227C}" presName="iconSpace" presStyleCnt="0"/>
      <dgm:spPr/>
    </dgm:pt>
    <dgm:pt modelId="{A671F86A-48ED-432C-A2AE-3E75946B08FD}" type="pres">
      <dgm:prSet presAssocID="{17851AF6-0607-4688-A7CE-E25E08FD227C}" presName="parTx" presStyleLbl="revTx" presStyleIdx="0" presStyleCnt="6">
        <dgm:presLayoutVars>
          <dgm:chMax val="0"/>
          <dgm:chPref val="0"/>
        </dgm:presLayoutVars>
      </dgm:prSet>
      <dgm:spPr/>
    </dgm:pt>
    <dgm:pt modelId="{8233D239-98F0-4E99-8FCF-4330FDC124F4}" type="pres">
      <dgm:prSet presAssocID="{17851AF6-0607-4688-A7CE-E25E08FD227C}" presName="txSpace" presStyleCnt="0"/>
      <dgm:spPr/>
    </dgm:pt>
    <dgm:pt modelId="{DD7FDC4A-3665-48E2-8DB0-8AF795125FB9}" type="pres">
      <dgm:prSet presAssocID="{17851AF6-0607-4688-A7CE-E25E08FD227C}" presName="desTx" presStyleLbl="revTx" presStyleIdx="1" presStyleCnt="6">
        <dgm:presLayoutVars/>
      </dgm:prSet>
      <dgm:spPr/>
    </dgm:pt>
    <dgm:pt modelId="{006AB957-8D01-4B9F-84BF-C9D4D5DCE77D}" type="pres">
      <dgm:prSet presAssocID="{2CA557FA-8728-458A-BE4E-BEAFD13901FA}" presName="sibTrans" presStyleCnt="0"/>
      <dgm:spPr/>
    </dgm:pt>
    <dgm:pt modelId="{309760C9-8744-4521-86BF-9EAD8CA0D618}" type="pres">
      <dgm:prSet presAssocID="{93405266-9643-4228-885C-52BD879D1A2A}" presName="compNode" presStyleCnt="0"/>
      <dgm:spPr/>
    </dgm:pt>
    <dgm:pt modelId="{ABA5E440-E77E-4893-96E4-67D8368C26BB}" type="pres">
      <dgm:prSet presAssocID="{93405266-9643-4228-885C-52BD879D1A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814E70B-A675-4533-9784-D119709EB648}" type="pres">
      <dgm:prSet presAssocID="{93405266-9643-4228-885C-52BD879D1A2A}" presName="iconSpace" presStyleCnt="0"/>
      <dgm:spPr/>
    </dgm:pt>
    <dgm:pt modelId="{E9E1B43E-C39E-43C5-A0AE-2D5FE1043E3F}" type="pres">
      <dgm:prSet presAssocID="{93405266-9643-4228-885C-52BD879D1A2A}" presName="parTx" presStyleLbl="revTx" presStyleIdx="2" presStyleCnt="6">
        <dgm:presLayoutVars>
          <dgm:chMax val="0"/>
          <dgm:chPref val="0"/>
        </dgm:presLayoutVars>
      </dgm:prSet>
      <dgm:spPr/>
    </dgm:pt>
    <dgm:pt modelId="{2628BD18-3F3D-442C-B5D2-9023D2D18C38}" type="pres">
      <dgm:prSet presAssocID="{93405266-9643-4228-885C-52BD879D1A2A}" presName="txSpace" presStyleCnt="0"/>
      <dgm:spPr/>
    </dgm:pt>
    <dgm:pt modelId="{56D2CB8B-7039-4615-A1C1-976A19FA91FC}" type="pres">
      <dgm:prSet presAssocID="{93405266-9643-4228-885C-52BD879D1A2A}" presName="desTx" presStyleLbl="revTx" presStyleIdx="3" presStyleCnt="6">
        <dgm:presLayoutVars/>
      </dgm:prSet>
      <dgm:spPr/>
    </dgm:pt>
    <dgm:pt modelId="{00B4FBA7-D760-49D8-BFFF-1379396B009A}" type="pres">
      <dgm:prSet presAssocID="{E210FED6-E193-40B1-8B37-7093EF6A3C20}" presName="sibTrans" presStyleCnt="0"/>
      <dgm:spPr/>
    </dgm:pt>
    <dgm:pt modelId="{FCF536E2-8095-4879-9228-1E5F683FEE8D}" type="pres">
      <dgm:prSet presAssocID="{94EC5BDE-4A0C-413A-8055-26724EF72E81}" presName="compNode" presStyleCnt="0"/>
      <dgm:spPr/>
    </dgm:pt>
    <dgm:pt modelId="{88BB108A-494C-47FF-AA95-156F4E8E7275}" type="pres">
      <dgm:prSet presAssocID="{94EC5BDE-4A0C-413A-8055-26724EF72E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A42C3C3A-0225-4E5E-9FE9-51776456F166}" type="pres">
      <dgm:prSet presAssocID="{94EC5BDE-4A0C-413A-8055-26724EF72E81}" presName="iconSpace" presStyleCnt="0"/>
      <dgm:spPr/>
    </dgm:pt>
    <dgm:pt modelId="{A1059A93-4F4C-4C55-9C68-9E7E1FD3B00B}" type="pres">
      <dgm:prSet presAssocID="{94EC5BDE-4A0C-413A-8055-26724EF72E81}" presName="parTx" presStyleLbl="revTx" presStyleIdx="4" presStyleCnt="6">
        <dgm:presLayoutVars>
          <dgm:chMax val="0"/>
          <dgm:chPref val="0"/>
        </dgm:presLayoutVars>
      </dgm:prSet>
      <dgm:spPr/>
    </dgm:pt>
    <dgm:pt modelId="{2243747A-B4C7-482B-9AC3-4A68C9563B1A}" type="pres">
      <dgm:prSet presAssocID="{94EC5BDE-4A0C-413A-8055-26724EF72E81}" presName="txSpace" presStyleCnt="0"/>
      <dgm:spPr/>
    </dgm:pt>
    <dgm:pt modelId="{BF369CCF-73A9-4008-867A-8E9A36B28845}" type="pres">
      <dgm:prSet presAssocID="{94EC5BDE-4A0C-413A-8055-26724EF72E81}" presName="desTx" presStyleLbl="revTx" presStyleIdx="5" presStyleCnt="6">
        <dgm:presLayoutVars/>
      </dgm:prSet>
      <dgm:spPr/>
    </dgm:pt>
  </dgm:ptLst>
  <dgm:cxnLst>
    <dgm:cxn modelId="{2D6E7711-E9CC-4E03-BF5B-7F7D92B2E9DA}" type="presOf" srcId="{3262F875-209E-446B-A809-C3030144638D}" destId="{EFA19249-2679-4E47-A638-BEE91772752E}" srcOrd="0" destOrd="0" presId="urn:microsoft.com/office/officeart/2018/5/layout/CenteredIconLabelDescriptionList"/>
    <dgm:cxn modelId="{68D3FF24-4E12-4056-AC44-A195889FE199}" srcId="{3262F875-209E-446B-A809-C3030144638D}" destId="{93405266-9643-4228-885C-52BD879D1A2A}" srcOrd="1" destOrd="0" parTransId="{7C16B9AA-01E2-4109-8F8E-FC7E13D09385}" sibTransId="{E210FED6-E193-40B1-8B37-7093EF6A3C20}"/>
    <dgm:cxn modelId="{B62F4860-D63B-457D-9095-012D01AC324B}" srcId="{3262F875-209E-446B-A809-C3030144638D}" destId="{94EC5BDE-4A0C-413A-8055-26724EF72E81}" srcOrd="2" destOrd="0" parTransId="{3092DAF1-40E7-4FD2-8B64-CC0C69542B59}" sibTransId="{4157388C-2B0B-499A-856D-59B2154B3DEF}"/>
    <dgm:cxn modelId="{3D910A58-EBBD-489C-BD1C-B31AC490C80C}" type="presOf" srcId="{13E1954F-60A8-4024-9BE1-B08F2E33A03E}" destId="{DD7FDC4A-3665-48E2-8DB0-8AF795125FB9}" srcOrd="0" destOrd="0" presId="urn:microsoft.com/office/officeart/2018/5/layout/CenteredIconLabelDescriptionList"/>
    <dgm:cxn modelId="{96599478-4CBF-41DA-A253-B2B7D686E1C7}" type="presOf" srcId="{1EF0E233-7E60-4F6C-92BC-6135485C6A1A}" destId="{BF369CCF-73A9-4008-867A-8E9A36B28845}" srcOrd="0" destOrd="0" presId="urn:microsoft.com/office/officeart/2018/5/layout/CenteredIconLabelDescriptionList"/>
    <dgm:cxn modelId="{E1766281-0722-47DD-8055-63C1B7EA7859}" srcId="{17851AF6-0607-4688-A7CE-E25E08FD227C}" destId="{13E1954F-60A8-4024-9BE1-B08F2E33A03E}" srcOrd="0" destOrd="0" parTransId="{22C7129E-0FFD-4167-9B13-62BDB4961932}" sibTransId="{01358A20-A46C-433A-A4C9-447C836EC67F}"/>
    <dgm:cxn modelId="{43A8B38E-177A-4F5B-A9A3-2102D89CB97C}" type="presOf" srcId="{93405266-9643-4228-885C-52BD879D1A2A}" destId="{E9E1B43E-C39E-43C5-A0AE-2D5FE1043E3F}" srcOrd="0" destOrd="0" presId="urn:microsoft.com/office/officeart/2018/5/layout/CenteredIconLabelDescriptionList"/>
    <dgm:cxn modelId="{AFD8AA9C-11B7-4B55-AB1B-7668E0D7ED92}" srcId="{94EC5BDE-4A0C-413A-8055-26724EF72E81}" destId="{1EF0E233-7E60-4F6C-92BC-6135485C6A1A}" srcOrd="0" destOrd="0" parTransId="{D32BC35B-DA57-4983-9DF4-F1F79EB04542}" sibTransId="{3CB73EC4-A4F7-4BC9-98A1-F3B5A26A96B8}"/>
    <dgm:cxn modelId="{80C9FBAC-AED0-4D13-B509-CC13AC11E414}" srcId="{3262F875-209E-446B-A809-C3030144638D}" destId="{17851AF6-0607-4688-A7CE-E25E08FD227C}" srcOrd="0" destOrd="0" parTransId="{556A47FA-9A34-471C-9DCF-0CF8449E1CE8}" sibTransId="{2CA557FA-8728-458A-BE4E-BEAFD13901FA}"/>
    <dgm:cxn modelId="{FE7887C0-032F-4028-847E-24CBFAAE8191}" srcId="{93405266-9643-4228-885C-52BD879D1A2A}" destId="{21738537-C5E7-45E3-BF4E-4DE1631A0249}" srcOrd="0" destOrd="0" parTransId="{6ADAC93B-AA29-4D67-9A61-63528D621851}" sibTransId="{095DE977-0BA6-4C82-83D7-759F97B278FF}"/>
    <dgm:cxn modelId="{D3A064D0-60F2-4FE1-BE72-E63133D48ADD}" type="presOf" srcId="{94EC5BDE-4A0C-413A-8055-26724EF72E81}" destId="{A1059A93-4F4C-4C55-9C68-9E7E1FD3B00B}" srcOrd="0" destOrd="0" presId="urn:microsoft.com/office/officeart/2018/5/layout/CenteredIconLabelDescriptionList"/>
    <dgm:cxn modelId="{54EB56DC-0AAA-4272-A1D9-90FEC2A1094C}" type="presOf" srcId="{21738537-C5E7-45E3-BF4E-4DE1631A0249}" destId="{56D2CB8B-7039-4615-A1C1-976A19FA91FC}" srcOrd="0" destOrd="0" presId="urn:microsoft.com/office/officeart/2018/5/layout/CenteredIconLabelDescriptionList"/>
    <dgm:cxn modelId="{C9C118F4-720A-422A-90F7-44D7C11C3305}" type="presOf" srcId="{17851AF6-0607-4688-A7CE-E25E08FD227C}" destId="{A671F86A-48ED-432C-A2AE-3E75946B08FD}" srcOrd="0" destOrd="0" presId="urn:microsoft.com/office/officeart/2018/5/layout/CenteredIconLabelDescriptionList"/>
    <dgm:cxn modelId="{5FEE53AD-5CD1-4A56-B10F-2CDA3F98499B}" type="presParOf" srcId="{EFA19249-2679-4E47-A638-BEE91772752E}" destId="{D55CB967-8BE2-4FB7-9117-01FE2688F2E3}" srcOrd="0" destOrd="0" presId="urn:microsoft.com/office/officeart/2018/5/layout/CenteredIconLabelDescriptionList"/>
    <dgm:cxn modelId="{7E37607E-0BD3-431D-8EF8-BEFE62C50DA5}" type="presParOf" srcId="{D55CB967-8BE2-4FB7-9117-01FE2688F2E3}" destId="{C7FB4D1E-8063-4AFD-A55C-05BEBF4A2D1B}" srcOrd="0" destOrd="0" presId="urn:microsoft.com/office/officeart/2018/5/layout/CenteredIconLabelDescriptionList"/>
    <dgm:cxn modelId="{A4CF157C-A2FE-4B93-A359-39C278A0067C}" type="presParOf" srcId="{D55CB967-8BE2-4FB7-9117-01FE2688F2E3}" destId="{811667E0-B90F-4655-9B9F-2766E1995C08}" srcOrd="1" destOrd="0" presId="urn:microsoft.com/office/officeart/2018/5/layout/CenteredIconLabelDescriptionList"/>
    <dgm:cxn modelId="{015CD7DC-9480-400B-B02D-B42C6402BD6E}" type="presParOf" srcId="{D55CB967-8BE2-4FB7-9117-01FE2688F2E3}" destId="{A671F86A-48ED-432C-A2AE-3E75946B08FD}" srcOrd="2" destOrd="0" presId="urn:microsoft.com/office/officeart/2018/5/layout/CenteredIconLabelDescriptionList"/>
    <dgm:cxn modelId="{AE70EAAD-F5AE-4C0E-83B3-C9D266B05782}" type="presParOf" srcId="{D55CB967-8BE2-4FB7-9117-01FE2688F2E3}" destId="{8233D239-98F0-4E99-8FCF-4330FDC124F4}" srcOrd="3" destOrd="0" presId="urn:microsoft.com/office/officeart/2018/5/layout/CenteredIconLabelDescriptionList"/>
    <dgm:cxn modelId="{CA618C80-F552-462F-8FC7-1CBEDF5B76D7}" type="presParOf" srcId="{D55CB967-8BE2-4FB7-9117-01FE2688F2E3}" destId="{DD7FDC4A-3665-48E2-8DB0-8AF795125FB9}" srcOrd="4" destOrd="0" presId="urn:microsoft.com/office/officeart/2018/5/layout/CenteredIconLabelDescriptionList"/>
    <dgm:cxn modelId="{6AD185D9-7293-4E9F-BB9A-EA7718095436}" type="presParOf" srcId="{EFA19249-2679-4E47-A638-BEE91772752E}" destId="{006AB957-8D01-4B9F-84BF-C9D4D5DCE77D}" srcOrd="1" destOrd="0" presId="urn:microsoft.com/office/officeart/2018/5/layout/CenteredIconLabelDescriptionList"/>
    <dgm:cxn modelId="{7084B923-1186-4619-AB69-258604F89795}" type="presParOf" srcId="{EFA19249-2679-4E47-A638-BEE91772752E}" destId="{309760C9-8744-4521-86BF-9EAD8CA0D618}" srcOrd="2" destOrd="0" presId="urn:microsoft.com/office/officeart/2018/5/layout/CenteredIconLabelDescriptionList"/>
    <dgm:cxn modelId="{E028892C-2BF8-4810-B760-2DF26320A439}" type="presParOf" srcId="{309760C9-8744-4521-86BF-9EAD8CA0D618}" destId="{ABA5E440-E77E-4893-96E4-67D8368C26BB}" srcOrd="0" destOrd="0" presId="urn:microsoft.com/office/officeart/2018/5/layout/CenteredIconLabelDescriptionList"/>
    <dgm:cxn modelId="{E9C67950-1F6E-4AAB-9645-6E968223713F}" type="presParOf" srcId="{309760C9-8744-4521-86BF-9EAD8CA0D618}" destId="{B814E70B-A675-4533-9784-D119709EB648}" srcOrd="1" destOrd="0" presId="urn:microsoft.com/office/officeart/2018/5/layout/CenteredIconLabelDescriptionList"/>
    <dgm:cxn modelId="{1EBF39DA-8A02-4F21-A53C-D009D1F2E048}" type="presParOf" srcId="{309760C9-8744-4521-86BF-9EAD8CA0D618}" destId="{E9E1B43E-C39E-43C5-A0AE-2D5FE1043E3F}" srcOrd="2" destOrd="0" presId="urn:microsoft.com/office/officeart/2018/5/layout/CenteredIconLabelDescriptionList"/>
    <dgm:cxn modelId="{DDE2EA38-3942-491D-9EF5-82BB5F13392B}" type="presParOf" srcId="{309760C9-8744-4521-86BF-9EAD8CA0D618}" destId="{2628BD18-3F3D-442C-B5D2-9023D2D18C38}" srcOrd="3" destOrd="0" presId="urn:microsoft.com/office/officeart/2018/5/layout/CenteredIconLabelDescriptionList"/>
    <dgm:cxn modelId="{0255D979-6BC8-4442-AA73-A4695241B9A9}" type="presParOf" srcId="{309760C9-8744-4521-86BF-9EAD8CA0D618}" destId="{56D2CB8B-7039-4615-A1C1-976A19FA91FC}" srcOrd="4" destOrd="0" presId="urn:microsoft.com/office/officeart/2018/5/layout/CenteredIconLabelDescriptionList"/>
    <dgm:cxn modelId="{1B34DA9F-67D5-4DA8-A3D0-F95B7F648F57}" type="presParOf" srcId="{EFA19249-2679-4E47-A638-BEE91772752E}" destId="{00B4FBA7-D760-49D8-BFFF-1379396B009A}" srcOrd="3" destOrd="0" presId="urn:microsoft.com/office/officeart/2018/5/layout/CenteredIconLabelDescriptionList"/>
    <dgm:cxn modelId="{FCFBED68-697B-45B8-9BC4-F4DC1BC51A59}" type="presParOf" srcId="{EFA19249-2679-4E47-A638-BEE91772752E}" destId="{FCF536E2-8095-4879-9228-1E5F683FEE8D}" srcOrd="4" destOrd="0" presId="urn:microsoft.com/office/officeart/2018/5/layout/CenteredIconLabelDescriptionList"/>
    <dgm:cxn modelId="{12D2A714-B0DB-41BF-8D9B-A03CD601CB24}" type="presParOf" srcId="{FCF536E2-8095-4879-9228-1E5F683FEE8D}" destId="{88BB108A-494C-47FF-AA95-156F4E8E7275}" srcOrd="0" destOrd="0" presId="urn:microsoft.com/office/officeart/2018/5/layout/CenteredIconLabelDescriptionList"/>
    <dgm:cxn modelId="{FCFA06C2-04F2-428B-8FB6-62F4731E67D2}" type="presParOf" srcId="{FCF536E2-8095-4879-9228-1E5F683FEE8D}" destId="{A42C3C3A-0225-4E5E-9FE9-51776456F166}" srcOrd="1" destOrd="0" presId="urn:microsoft.com/office/officeart/2018/5/layout/CenteredIconLabelDescriptionList"/>
    <dgm:cxn modelId="{ACA0D00B-F2C5-47D4-B8C3-B025E76561CB}" type="presParOf" srcId="{FCF536E2-8095-4879-9228-1E5F683FEE8D}" destId="{A1059A93-4F4C-4C55-9C68-9E7E1FD3B00B}" srcOrd="2" destOrd="0" presId="urn:microsoft.com/office/officeart/2018/5/layout/CenteredIconLabelDescriptionList"/>
    <dgm:cxn modelId="{C546F28B-B442-40E8-B439-E7313BD9ABE1}" type="presParOf" srcId="{FCF536E2-8095-4879-9228-1E5F683FEE8D}" destId="{2243747A-B4C7-482B-9AC3-4A68C9563B1A}" srcOrd="3" destOrd="0" presId="urn:microsoft.com/office/officeart/2018/5/layout/CenteredIconLabelDescriptionList"/>
    <dgm:cxn modelId="{2FF65253-80FE-4B18-B00D-B58A981E2DB0}" type="presParOf" srcId="{FCF536E2-8095-4879-9228-1E5F683FEE8D}" destId="{BF369CCF-73A9-4008-867A-8E9A36B2884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7846AD-A2B5-40AF-B850-E06414D251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9F025E-33A6-410A-91F4-F5BF803659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Timeline: 6-month implementation plan </a:t>
          </a:r>
        </a:p>
      </dgm:t>
    </dgm:pt>
    <dgm:pt modelId="{194CA56C-22BC-483F-82BF-B11255A0E21B}" type="parTrans" cxnId="{F2E244A2-6ABD-40FF-9324-744458E7B074}">
      <dgm:prSet/>
      <dgm:spPr/>
      <dgm:t>
        <a:bodyPr/>
        <a:lstStyle/>
        <a:p>
          <a:endParaRPr lang="en-US"/>
        </a:p>
      </dgm:t>
    </dgm:pt>
    <dgm:pt modelId="{B0782754-1FE5-451F-B1C6-686E75BEAC6C}" type="sibTrans" cxnId="{F2E244A2-6ABD-40FF-9324-744458E7B0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5C869A-293F-41EC-95DA-D4115AEE84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Responsibilities: Assign roles to marketing, customer service, and data analytics teams.</a:t>
          </a:r>
        </a:p>
      </dgm:t>
    </dgm:pt>
    <dgm:pt modelId="{AB4E0C4E-08AB-4CA1-A393-1C39109B89C0}" type="parTrans" cxnId="{146AB3E7-B69C-4B13-A622-2EF5C9F18C04}">
      <dgm:prSet/>
      <dgm:spPr/>
      <dgm:t>
        <a:bodyPr/>
        <a:lstStyle/>
        <a:p>
          <a:endParaRPr lang="en-US"/>
        </a:p>
      </dgm:t>
    </dgm:pt>
    <dgm:pt modelId="{B005F39D-E1A4-4DEF-8AFE-67530B80997B}" type="sibTrans" cxnId="{146AB3E7-B69C-4B13-A622-2EF5C9F18C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96EEA1-E075-45CA-ADD3-CFFD489697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Monitoring &amp; Evaluation: Set KPIs to measure the success of implemented strategies.</a:t>
          </a:r>
        </a:p>
      </dgm:t>
    </dgm:pt>
    <dgm:pt modelId="{6B8CCC2F-4FBC-4E35-A8F7-CE3B9F42CF57}" type="parTrans" cxnId="{188AD1E5-BE39-4ED3-8E9E-68990E5C0916}">
      <dgm:prSet/>
      <dgm:spPr/>
      <dgm:t>
        <a:bodyPr/>
        <a:lstStyle/>
        <a:p>
          <a:endParaRPr lang="en-US"/>
        </a:p>
      </dgm:t>
    </dgm:pt>
    <dgm:pt modelId="{276F89DA-5B9D-4946-9182-655A633DEF2B}" type="sibTrans" cxnId="{188AD1E5-BE39-4ED3-8E9E-68990E5C0916}">
      <dgm:prSet/>
      <dgm:spPr/>
      <dgm:t>
        <a:bodyPr/>
        <a:lstStyle/>
        <a:p>
          <a:endParaRPr lang="en-US"/>
        </a:p>
      </dgm:t>
    </dgm:pt>
    <dgm:pt modelId="{BC8B635F-3B88-40A6-8675-D5793F7C2200}" type="pres">
      <dgm:prSet presAssocID="{107846AD-A2B5-40AF-B850-E06414D25166}" presName="root" presStyleCnt="0">
        <dgm:presLayoutVars>
          <dgm:dir/>
          <dgm:resizeHandles val="exact"/>
        </dgm:presLayoutVars>
      </dgm:prSet>
      <dgm:spPr/>
    </dgm:pt>
    <dgm:pt modelId="{018919C9-B07D-4C22-8EC6-F36F70E26EAA}" type="pres">
      <dgm:prSet presAssocID="{107846AD-A2B5-40AF-B850-E06414D25166}" presName="container" presStyleCnt="0">
        <dgm:presLayoutVars>
          <dgm:dir/>
          <dgm:resizeHandles val="exact"/>
        </dgm:presLayoutVars>
      </dgm:prSet>
      <dgm:spPr/>
    </dgm:pt>
    <dgm:pt modelId="{DC68A46B-C68F-4AD9-A9D5-38C07B388A4D}" type="pres">
      <dgm:prSet presAssocID="{B49F025E-33A6-410A-91F4-F5BF80365988}" presName="compNode" presStyleCnt="0"/>
      <dgm:spPr/>
    </dgm:pt>
    <dgm:pt modelId="{9AC8E911-E50D-46EA-94CA-28CD2B7BF9CA}" type="pres">
      <dgm:prSet presAssocID="{B49F025E-33A6-410A-91F4-F5BF80365988}" presName="iconBgRect" presStyleLbl="bgShp" presStyleIdx="0" presStyleCnt="3"/>
      <dgm:spPr/>
    </dgm:pt>
    <dgm:pt modelId="{CA022B14-5EA8-47CC-BB00-C5039460A843}" type="pres">
      <dgm:prSet presAssocID="{B49F025E-33A6-410A-91F4-F5BF803659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82E5410-59D5-44AE-9683-FF31F00126A6}" type="pres">
      <dgm:prSet presAssocID="{B49F025E-33A6-410A-91F4-F5BF80365988}" presName="spaceRect" presStyleCnt="0"/>
      <dgm:spPr/>
    </dgm:pt>
    <dgm:pt modelId="{99A59585-0283-434E-A228-429B5B0B3E1B}" type="pres">
      <dgm:prSet presAssocID="{B49F025E-33A6-410A-91F4-F5BF80365988}" presName="textRect" presStyleLbl="revTx" presStyleIdx="0" presStyleCnt="3">
        <dgm:presLayoutVars>
          <dgm:chMax val="1"/>
          <dgm:chPref val="1"/>
        </dgm:presLayoutVars>
      </dgm:prSet>
      <dgm:spPr/>
    </dgm:pt>
    <dgm:pt modelId="{272B7539-38A6-4160-8446-413EE9032CE2}" type="pres">
      <dgm:prSet presAssocID="{B0782754-1FE5-451F-B1C6-686E75BEAC6C}" presName="sibTrans" presStyleLbl="sibTrans2D1" presStyleIdx="0" presStyleCnt="0"/>
      <dgm:spPr/>
    </dgm:pt>
    <dgm:pt modelId="{FC16E7D5-0D2B-4942-B9D3-3F167FB37E25}" type="pres">
      <dgm:prSet presAssocID="{4A5C869A-293F-41EC-95DA-D4115AEE841B}" presName="compNode" presStyleCnt="0"/>
      <dgm:spPr/>
    </dgm:pt>
    <dgm:pt modelId="{1994ACA3-3373-403B-A134-E3DA5E6CB358}" type="pres">
      <dgm:prSet presAssocID="{4A5C869A-293F-41EC-95DA-D4115AEE841B}" presName="iconBgRect" presStyleLbl="bgShp" presStyleIdx="1" presStyleCnt="3"/>
      <dgm:spPr/>
    </dgm:pt>
    <dgm:pt modelId="{029A482F-0A06-4196-BD66-5462E65C9F6A}" type="pres">
      <dgm:prSet presAssocID="{4A5C869A-293F-41EC-95DA-D4115AEE84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741F5CE-43B8-4F22-9F4D-48F60B87B1B5}" type="pres">
      <dgm:prSet presAssocID="{4A5C869A-293F-41EC-95DA-D4115AEE841B}" presName="spaceRect" presStyleCnt="0"/>
      <dgm:spPr/>
    </dgm:pt>
    <dgm:pt modelId="{A3C29660-64E6-4915-8C45-57C64C6AA90D}" type="pres">
      <dgm:prSet presAssocID="{4A5C869A-293F-41EC-95DA-D4115AEE841B}" presName="textRect" presStyleLbl="revTx" presStyleIdx="1" presStyleCnt="3">
        <dgm:presLayoutVars>
          <dgm:chMax val="1"/>
          <dgm:chPref val="1"/>
        </dgm:presLayoutVars>
      </dgm:prSet>
      <dgm:spPr/>
    </dgm:pt>
    <dgm:pt modelId="{B598E36E-F992-4995-8615-A7B9F6E9DDBA}" type="pres">
      <dgm:prSet presAssocID="{B005F39D-E1A4-4DEF-8AFE-67530B80997B}" presName="sibTrans" presStyleLbl="sibTrans2D1" presStyleIdx="0" presStyleCnt="0"/>
      <dgm:spPr/>
    </dgm:pt>
    <dgm:pt modelId="{3A7E7B5D-CE3D-47E3-9AC3-BC3596E07D8A}" type="pres">
      <dgm:prSet presAssocID="{F896EEA1-E075-45CA-ADD3-CFFD4896974F}" presName="compNode" presStyleCnt="0"/>
      <dgm:spPr/>
    </dgm:pt>
    <dgm:pt modelId="{5DA36777-6B46-4E28-8E96-7460AF3693A0}" type="pres">
      <dgm:prSet presAssocID="{F896EEA1-E075-45CA-ADD3-CFFD4896974F}" presName="iconBgRect" presStyleLbl="bgShp" presStyleIdx="2" presStyleCnt="3"/>
      <dgm:spPr/>
    </dgm:pt>
    <dgm:pt modelId="{44867473-FE3A-427E-8E0E-3021A4E1976A}" type="pres">
      <dgm:prSet presAssocID="{F896EEA1-E075-45CA-ADD3-CFFD489697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1AD5E4A-4FEB-47CF-AFC3-75E232FE100E}" type="pres">
      <dgm:prSet presAssocID="{F896EEA1-E075-45CA-ADD3-CFFD4896974F}" presName="spaceRect" presStyleCnt="0"/>
      <dgm:spPr/>
    </dgm:pt>
    <dgm:pt modelId="{8A1BC91E-D448-4CFF-A514-4500B584B221}" type="pres">
      <dgm:prSet presAssocID="{F896EEA1-E075-45CA-ADD3-CFFD489697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2168505-9E44-454A-858F-89066017F7DF}" type="presOf" srcId="{107846AD-A2B5-40AF-B850-E06414D25166}" destId="{BC8B635F-3B88-40A6-8675-D5793F7C2200}" srcOrd="0" destOrd="0" presId="urn:microsoft.com/office/officeart/2018/2/layout/IconCircleList"/>
    <dgm:cxn modelId="{5FA3E719-280C-41C9-AB08-5C10A711A1CC}" type="presOf" srcId="{B49F025E-33A6-410A-91F4-F5BF80365988}" destId="{99A59585-0283-434E-A228-429B5B0B3E1B}" srcOrd="0" destOrd="0" presId="urn:microsoft.com/office/officeart/2018/2/layout/IconCircleList"/>
    <dgm:cxn modelId="{B9EF1775-7F2C-47EA-A82A-3CD6F27CE76F}" type="presOf" srcId="{F896EEA1-E075-45CA-ADD3-CFFD4896974F}" destId="{8A1BC91E-D448-4CFF-A514-4500B584B221}" srcOrd="0" destOrd="0" presId="urn:microsoft.com/office/officeart/2018/2/layout/IconCircleList"/>
    <dgm:cxn modelId="{792CE783-0BB3-42F8-AB4E-D880177A96CD}" type="presOf" srcId="{4A5C869A-293F-41EC-95DA-D4115AEE841B}" destId="{A3C29660-64E6-4915-8C45-57C64C6AA90D}" srcOrd="0" destOrd="0" presId="urn:microsoft.com/office/officeart/2018/2/layout/IconCircleList"/>
    <dgm:cxn modelId="{A3301487-EFD5-4990-8832-F726AFBB1491}" type="presOf" srcId="{B005F39D-E1A4-4DEF-8AFE-67530B80997B}" destId="{B598E36E-F992-4995-8615-A7B9F6E9DDBA}" srcOrd="0" destOrd="0" presId="urn:microsoft.com/office/officeart/2018/2/layout/IconCircleList"/>
    <dgm:cxn modelId="{F2E244A2-6ABD-40FF-9324-744458E7B074}" srcId="{107846AD-A2B5-40AF-B850-E06414D25166}" destId="{B49F025E-33A6-410A-91F4-F5BF80365988}" srcOrd="0" destOrd="0" parTransId="{194CA56C-22BC-483F-82BF-B11255A0E21B}" sibTransId="{B0782754-1FE5-451F-B1C6-686E75BEAC6C}"/>
    <dgm:cxn modelId="{B54B92CC-20A4-44BB-BED7-235D58AD45E0}" type="presOf" srcId="{B0782754-1FE5-451F-B1C6-686E75BEAC6C}" destId="{272B7539-38A6-4160-8446-413EE9032CE2}" srcOrd="0" destOrd="0" presId="urn:microsoft.com/office/officeart/2018/2/layout/IconCircleList"/>
    <dgm:cxn modelId="{188AD1E5-BE39-4ED3-8E9E-68990E5C0916}" srcId="{107846AD-A2B5-40AF-B850-E06414D25166}" destId="{F896EEA1-E075-45CA-ADD3-CFFD4896974F}" srcOrd="2" destOrd="0" parTransId="{6B8CCC2F-4FBC-4E35-A8F7-CE3B9F42CF57}" sibTransId="{276F89DA-5B9D-4946-9182-655A633DEF2B}"/>
    <dgm:cxn modelId="{146AB3E7-B69C-4B13-A622-2EF5C9F18C04}" srcId="{107846AD-A2B5-40AF-B850-E06414D25166}" destId="{4A5C869A-293F-41EC-95DA-D4115AEE841B}" srcOrd="1" destOrd="0" parTransId="{AB4E0C4E-08AB-4CA1-A393-1C39109B89C0}" sibTransId="{B005F39D-E1A4-4DEF-8AFE-67530B80997B}"/>
    <dgm:cxn modelId="{C35984C2-73C0-424E-B177-A3DBAAF930E1}" type="presParOf" srcId="{BC8B635F-3B88-40A6-8675-D5793F7C2200}" destId="{018919C9-B07D-4C22-8EC6-F36F70E26EAA}" srcOrd="0" destOrd="0" presId="urn:microsoft.com/office/officeart/2018/2/layout/IconCircleList"/>
    <dgm:cxn modelId="{93CAD8C5-F16B-4C5E-82DD-DD9B4EB83865}" type="presParOf" srcId="{018919C9-B07D-4C22-8EC6-F36F70E26EAA}" destId="{DC68A46B-C68F-4AD9-A9D5-38C07B388A4D}" srcOrd="0" destOrd="0" presId="urn:microsoft.com/office/officeart/2018/2/layout/IconCircleList"/>
    <dgm:cxn modelId="{DB609A0E-74DF-4BC3-9704-A9E380228CCF}" type="presParOf" srcId="{DC68A46B-C68F-4AD9-A9D5-38C07B388A4D}" destId="{9AC8E911-E50D-46EA-94CA-28CD2B7BF9CA}" srcOrd="0" destOrd="0" presId="urn:microsoft.com/office/officeart/2018/2/layout/IconCircleList"/>
    <dgm:cxn modelId="{6D4D246E-3E3C-4070-8238-6394B370D202}" type="presParOf" srcId="{DC68A46B-C68F-4AD9-A9D5-38C07B388A4D}" destId="{CA022B14-5EA8-47CC-BB00-C5039460A843}" srcOrd="1" destOrd="0" presId="urn:microsoft.com/office/officeart/2018/2/layout/IconCircleList"/>
    <dgm:cxn modelId="{92010893-435D-4A79-A83A-E46ABCDD24E6}" type="presParOf" srcId="{DC68A46B-C68F-4AD9-A9D5-38C07B388A4D}" destId="{E82E5410-59D5-44AE-9683-FF31F00126A6}" srcOrd="2" destOrd="0" presId="urn:microsoft.com/office/officeart/2018/2/layout/IconCircleList"/>
    <dgm:cxn modelId="{AB9C9AFB-F791-4BC2-8E13-A7AEE3A5D8B4}" type="presParOf" srcId="{DC68A46B-C68F-4AD9-A9D5-38C07B388A4D}" destId="{99A59585-0283-434E-A228-429B5B0B3E1B}" srcOrd="3" destOrd="0" presId="urn:microsoft.com/office/officeart/2018/2/layout/IconCircleList"/>
    <dgm:cxn modelId="{EE671C79-69C2-4320-AE6C-9C7E5F7606F0}" type="presParOf" srcId="{018919C9-B07D-4C22-8EC6-F36F70E26EAA}" destId="{272B7539-38A6-4160-8446-413EE9032CE2}" srcOrd="1" destOrd="0" presId="urn:microsoft.com/office/officeart/2018/2/layout/IconCircleList"/>
    <dgm:cxn modelId="{E25A2119-D862-4CC0-A779-4D08B2276088}" type="presParOf" srcId="{018919C9-B07D-4C22-8EC6-F36F70E26EAA}" destId="{FC16E7D5-0D2B-4942-B9D3-3F167FB37E25}" srcOrd="2" destOrd="0" presId="urn:microsoft.com/office/officeart/2018/2/layout/IconCircleList"/>
    <dgm:cxn modelId="{A0BDB759-6CE8-44D2-B64D-813A8BAD08EF}" type="presParOf" srcId="{FC16E7D5-0D2B-4942-B9D3-3F167FB37E25}" destId="{1994ACA3-3373-403B-A134-E3DA5E6CB358}" srcOrd="0" destOrd="0" presId="urn:microsoft.com/office/officeart/2018/2/layout/IconCircleList"/>
    <dgm:cxn modelId="{DD5DB116-AD9C-4F3A-B5F0-CD692CCAF9B1}" type="presParOf" srcId="{FC16E7D5-0D2B-4942-B9D3-3F167FB37E25}" destId="{029A482F-0A06-4196-BD66-5462E65C9F6A}" srcOrd="1" destOrd="0" presId="urn:microsoft.com/office/officeart/2018/2/layout/IconCircleList"/>
    <dgm:cxn modelId="{45C54FE2-7090-4722-A86C-B1DE58727586}" type="presParOf" srcId="{FC16E7D5-0D2B-4942-B9D3-3F167FB37E25}" destId="{D741F5CE-43B8-4F22-9F4D-48F60B87B1B5}" srcOrd="2" destOrd="0" presId="urn:microsoft.com/office/officeart/2018/2/layout/IconCircleList"/>
    <dgm:cxn modelId="{D95277ED-D1BB-4ACA-A063-0B3C961EB791}" type="presParOf" srcId="{FC16E7D5-0D2B-4942-B9D3-3F167FB37E25}" destId="{A3C29660-64E6-4915-8C45-57C64C6AA90D}" srcOrd="3" destOrd="0" presId="urn:microsoft.com/office/officeart/2018/2/layout/IconCircleList"/>
    <dgm:cxn modelId="{61A5D606-38FC-4D3A-A470-B3593FFABD5F}" type="presParOf" srcId="{018919C9-B07D-4C22-8EC6-F36F70E26EAA}" destId="{B598E36E-F992-4995-8615-A7B9F6E9DDBA}" srcOrd="3" destOrd="0" presId="urn:microsoft.com/office/officeart/2018/2/layout/IconCircleList"/>
    <dgm:cxn modelId="{09D25D18-C508-402E-BCB1-276D4614955E}" type="presParOf" srcId="{018919C9-B07D-4C22-8EC6-F36F70E26EAA}" destId="{3A7E7B5D-CE3D-47E3-9AC3-BC3596E07D8A}" srcOrd="4" destOrd="0" presId="urn:microsoft.com/office/officeart/2018/2/layout/IconCircleList"/>
    <dgm:cxn modelId="{42D67A35-06D3-4B36-BB6C-818706D13111}" type="presParOf" srcId="{3A7E7B5D-CE3D-47E3-9AC3-BC3596E07D8A}" destId="{5DA36777-6B46-4E28-8E96-7460AF3693A0}" srcOrd="0" destOrd="0" presId="urn:microsoft.com/office/officeart/2018/2/layout/IconCircleList"/>
    <dgm:cxn modelId="{236E9128-6C76-4791-B02C-18D2C946BB4F}" type="presParOf" srcId="{3A7E7B5D-CE3D-47E3-9AC3-BC3596E07D8A}" destId="{44867473-FE3A-427E-8E0E-3021A4E1976A}" srcOrd="1" destOrd="0" presId="urn:microsoft.com/office/officeart/2018/2/layout/IconCircleList"/>
    <dgm:cxn modelId="{0494A7D9-39AA-4A58-B69A-E2209549CF8C}" type="presParOf" srcId="{3A7E7B5D-CE3D-47E3-9AC3-BC3596E07D8A}" destId="{11AD5E4A-4FEB-47CF-AFC3-75E232FE100E}" srcOrd="2" destOrd="0" presId="urn:microsoft.com/office/officeart/2018/2/layout/IconCircleList"/>
    <dgm:cxn modelId="{84114821-91F9-489E-A34C-984B75793AE8}" type="presParOf" srcId="{3A7E7B5D-CE3D-47E3-9AC3-BC3596E07D8A}" destId="{8A1BC91E-D448-4CFF-A514-4500B584B22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F17E8F-603D-46DB-B89C-FC1419566F8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BF3BDBF-3772-4AFA-96B0-612D274A2708}">
      <dgm:prSet/>
      <dgm:spPr/>
      <dgm:t>
        <a:bodyPr/>
        <a:lstStyle/>
        <a:p>
          <a:r>
            <a:rPr lang="en-US"/>
            <a:t>Projected Churn Reduction: Anticipated decrease in churn rates by 15% within the first year of implementing strategies.</a:t>
          </a:r>
        </a:p>
      </dgm:t>
    </dgm:pt>
    <dgm:pt modelId="{AC651491-2230-4657-A63B-F438D412DC38}" type="parTrans" cxnId="{950BA8E3-F602-40DF-8D6D-8BF731E50695}">
      <dgm:prSet/>
      <dgm:spPr/>
      <dgm:t>
        <a:bodyPr/>
        <a:lstStyle/>
        <a:p>
          <a:endParaRPr lang="en-US"/>
        </a:p>
      </dgm:t>
    </dgm:pt>
    <dgm:pt modelId="{AED6CF1C-C186-4FCE-AD9B-66616D2976F8}" type="sibTrans" cxnId="{950BA8E3-F602-40DF-8D6D-8BF731E50695}">
      <dgm:prSet/>
      <dgm:spPr/>
      <dgm:t>
        <a:bodyPr/>
        <a:lstStyle/>
        <a:p>
          <a:endParaRPr lang="en-US"/>
        </a:p>
      </dgm:t>
    </dgm:pt>
    <dgm:pt modelId="{8B219290-529E-4EF5-AC59-FB29F2BA20AC}">
      <dgm:prSet/>
      <dgm:spPr/>
      <dgm:t>
        <a:bodyPr/>
        <a:lstStyle/>
        <a:p>
          <a:r>
            <a:rPr lang="en-US"/>
            <a:t>Increased Customer Retention: Long-term customer loyalty and enhanced brand reputation.</a:t>
          </a:r>
        </a:p>
      </dgm:t>
    </dgm:pt>
    <dgm:pt modelId="{DC463FD4-DBAF-4018-9823-1F088546983D}" type="parTrans" cxnId="{BB502AB6-82CC-4F9A-99AC-19998BBB06ED}">
      <dgm:prSet/>
      <dgm:spPr/>
      <dgm:t>
        <a:bodyPr/>
        <a:lstStyle/>
        <a:p>
          <a:endParaRPr lang="en-US"/>
        </a:p>
      </dgm:t>
    </dgm:pt>
    <dgm:pt modelId="{076009B9-E098-4D8B-BBE4-8B44D809C4A4}" type="sibTrans" cxnId="{BB502AB6-82CC-4F9A-99AC-19998BBB06ED}">
      <dgm:prSet/>
      <dgm:spPr/>
      <dgm:t>
        <a:bodyPr/>
        <a:lstStyle/>
        <a:p>
          <a:endParaRPr lang="en-US"/>
        </a:p>
      </dgm:t>
    </dgm:pt>
    <dgm:pt modelId="{A0BCDCBF-659D-4472-8E49-CD86A299B05E}">
      <dgm:prSet/>
      <dgm:spPr/>
      <dgm:t>
        <a:bodyPr/>
        <a:lstStyle/>
        <a:p>
          <a:r>
            <a:rPr lang="en-US"/>
            <a:t>Visual: Line graph illustrating projected churn rates over the next few years.</a:t>
          </a:r>
        </a:p>
      </dgm:t>
    </dgm:pt>
    <dgm:pt modelId="{D838C0C9-7EC4-43AD-A4A8-87E1AE71EF98}" type="parTrans" cxnId="{3EB53A70-AD1F-43B1-9C61-8A745FFC2B7E}">
      <dgm:prSet/>
      <dgm:spPr/>
      <dgm:t>
        <a:bodyPr/>
        <a:lstStyle/>
        <a:p>
          <a:endParaRPr lang="en-US"/>
        </a:p>
      </dgm:t>
    </dgm:pt>
    <dgm:pt modelId="{46776FEE-B9A1-402D-BEE8-9FDB47BAC667}" type="sibTrans" cxnId="{3EB53A70-AD1F-43B1-9C61-8A745FFC2B7E}">
      <dgm:prSet/>
      <dgm:spPr/>
      <dgm:t>
        <a:bodyPr/>
        <a:lstStyle/>
        <a:p>
          <a:endParaRPr lang="en-US"/>
        </a:p>
      </dgm:t>
    </dgm:pt>
    <dgm:pt modelId="{EBBE25E0-62AE-4D98-AE74-7C24135F5379}" type="pres">
      <dgm:prSet presAssocID="{FDF17E8F-603D-46DB-B89C-FC1419566F88}" presName="linear" presStyleCnt="0">
        <dgm:presLayoutVars>
          <dgm:animLvl val="lvl"/>
          <dgm:resizeHandles val="exact"/>
        </dgm:presLayoutVars>
      </dgm:prSet>
      <dgm:spPr/>
    </dgm:pt>
    <dgm:pt modelId="{27834869-873F-44D5-BAA3-F1BEBE97B707}" type="pres">
      <dgm:prSet presAssocID="{8BF3BDBF-3772-4AFA-96B0-612D274A27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9658FE-A17A-4F65-A7C5-E8129A11E90D}" type="pres">
      <dgm:prSet presAssocID="{AED6CF1C-C186-4FCE-AD9B-66616D2976F8}" presName="spacer" presStyleCnt="0"/>
      <dgm:spPr/>
    </dgm:pt>
    <dgm:pt modelId="{851B1391-7C35-4CD5-87CB-16C4C0529E4E}" type="pres">
      <dgm:prSet presAssocID="{8B219290-529E-4EF5-AC59-FB29F2BA20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6DE823-4670-45D8-95A5-79686649E8DA}" type="pres">
      <dgm:prSet presAssocID="{076009B9-E098-4D8B-BBE4-8B44D809C4A4}" presName="spacer" presStyleCnt="0"/>
      <dgm:spPr/>
    </dgm:pt>
    <dgm:pt modelId="{DF2AD911-BAE2-4E38-A520-378F7D04DA24}" type="pres">
      <dgm:prSet presAssocID="{A0BCDCBF-659D-4472-8E49-CD86A299B0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E4390B-A83D-4458-B8AA-82ADF8763D33}" type="presOf" srcId="{FDF17E8F-603D-46DB-B89C-FC1419566F88}" destId="{EBBE25E0-62AE-4D98-AE74-7C24135F5379}" srcOrd="0" destOrd="0" presId="urn:microsoft.com/office/officeart/2005/8/layout/vList2"/>
    <dgm:cxn modelId="{2E2DE869-E6D8-4270-920B-EE5D8700459A}" type="presOf" srcId="{8BF3BDBF-3772-4AFA-96B0-612D274A2708}" destId="{27834869-873F-44D5-BAA3-F1BEBE97B707}" srcOrd="0" destOrd="0" presId="urn:microsoft.com/office/officeart/2005/8/layout/vList2"/>
    <dgm:cxn modelId="{3EB53A70-AD1F-43B1-9C61-8A745FFC2B7E}" srcId="{FDF17E8F-603D-46DB-B89C-FC1419566F88}" destId="{A0BCDCBF-659D-4472-8E49-CD86A299B05E}" srcOrd="2" destOrd="0" parTransId="{D838C0C9-7EC4-43AD-A4A8-87E1AE71EF98}" sibTransId="{46776FEE-B9A1-402D-BEE8-9FDB47BAC667}"/>
    <dgm:cxn modelId="{3D6C5584-8D33-489B-98DB-AE58E0C1B412}" type="presOf" srcId="{A0BCDCBF-659D-4472-8E49-CD86A299B05E}" destId="{DF2AD911-BAE2-4E38-A520-378F7D04DA24}" srcOrd="0" destOrd="0" presId="urn:microsoft.com/office/officeart/2005/8/layout/vList2"/>
    <dgm:cxn modelId="{BB502AB6-82CC-4F9A-99AC-19998BBB06ED}" srcId="{FDF17E8F-603D-46DB-B89C-FC1419566F88}" destId="{8B219290-529E-4EF5-AC59-FB29F2BA20AC}" srcOrd="1" destOrd="0" parTransId="{DC463FD4-DBAF-4018-9823-1F088546983D}" sibTransId="{076009B9-E098-4D8B-BBE4-8B44D809C4A4}"/>
    <dgm:cxn modelId="{750471C3-F276-4957-B751-0CC9BF2B441B}" type="presOf" srcId="{8B219290-529E-4EF5-AC59-FB29F2BA20AC}" destId="{851B1391-7C35-4CD5-87CB-16C4C0529E4E}" srcOrd="0" destOrd="0" presId="urn:microsoft.com/office/officeart/2005/8/layout/vList2"/>
    <dgm:cxn modelId="{950BA8E3-F602-40DF-8D6D-8BF731E50695}" srcId="{FDF17E8F-603D-46DB-B89C-FC1419566F88}" destId="{8BF3BDBF-3772-4AFA-96B0-612D274A2708}" srcOrd="0" destOrd="0" parTransId="{AC651491-2230-4657-A63B-F438D412DC38}" sibTransId="{AED6CF1C-C186-4FCE-AD9B-66616D2976F8}"/>
    <dgm:cxn modelId="{E7954296-2656-48D3-850D-09C52CD2BCBA}" type="presParOf" srcId="{EBBE25E0-62AE-4D98-AE74-7C24135F5379}" destId="{27834869-873F-44D5-BAA3-F1BEBE97B707}" srcOrd="0" destOrd="0" presId="urn:microsoft.com/office/officeart/2005/8/layout/vList2"/>
    <dgm:cxn modelId="{2B54E7BF-DA5B-4511-AC7C-8D61682F5C9A}" type="presParOf" srcId="{EBBE25E0-62AE-4D98-AE74-7C24135F5379}" destId="{6E9658FE-A17A-4F65-A7C5-E8129A11E90D}" srcOrd="1" destOrd="0" presId="urn:microsoft.com/office/officeart/2005/8/layout/vList2"/>
    <dgm:cxn modelId="{3B7A1929-FDE8-41BF-B50C-1AF6298627B7}" type="presParOf" srcId="{EBBE25E0-62AE-4D98-AE74-7C24135F5379}" destId="{851B1391-7C35-4CD5-87CB-16C4C0529E4E}" srcOrd="2" destOrd="0" presId="urn:microsoft.com/office/officeart/2005/8/layout/vList2"/>
    <dgm:cxn modelId="{C0A38BE0-242F-4DFD-AA07-0895AFDE02AE}" type="presParOf" srcId="{EBBE25E0-62AE-4D98-AE74-7C24135F5379}" destId="{D96DE823-4670-45D8-95A5-79686649E8DA}" srcOrd="3" destOrd="0" presId="urn:microsoft.com/office/officeart/2005/8/layout/vList2"/>
    <dgm:cxn modelId="{1E4DAAA5-C9C0-45DD-8265-FA8A0DC15051}" type="presParOf" srcId="{EBBE25E0-62AE-4D98-AE74-7C24135F5379}" destId="{DF2AD911-BAE2-4E38-A520-378F7D04DA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A52A4-093A-4342-9A29-BE4D3B2D1EBF}">
      <dsp:nvSpPr>
        <dsp:cNvPr id="0" name=""/>
        <dsp:cNvSpPr/>
      </dsp:nvSpPr>
      <dsp:spPr>
        <a:xfrm>
          <a:off x="0" y="600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150A4-8657-46B9-B5B4-34B5BF2222B6}">
      <dsp:nvSpPr>
        <dsp:cNvPr id="0" name=""/>
        <dsp:cNvSpPr/>
      </dsp:nvSpPr>
      <dsp:spPr>
        <a:xfrm>
          <a:off x="425095" y="316787"/>
          <a:ext cx="772901" cy="772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166A2-DC28-4E7D-A022-238FA915F749}">
      <dsp:nvSpPr>
        <dsp:cNvPr id="0" name=""/>
        <dsp:cNvSpPr/>
      </dsp:nvSpPr>
      <dsp:spPr>
        <a:xfrm>
          <a:off x="1623092" y="600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 Churn Drivers: </a:t>
          </a:r>
        </a:p>
      </dsp:txBody>
      <dsp:txXfrm>
        <a:off x="1623092" y="600"/>
        <a:ext cx="2711052" cy="1405274"/>
      </dsp:txXfrm>
    </dsp:sp>
    <dsp:sp modelId="{BF808B41-BFD6-4B5D-BA1F-7775811F7A87}">
      <dsp:nvSpPr>
        <dsp:cNvPr id="0" name=""/>
        <dsp:cNvSpPr/>
      </dsp:nvSpPr>
      <dsp:spPr>
        <a:xfrm>
          <a:off x="4334144" y="600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Determine key factors contributing to customer churn.</a:t>
          </a:r>
        </a:p>
      </dsp:txBody>
      <dsp:txXfrm>
        <a:off x="4334144" y="600"/>
        <a:ext cx="1690416" cy="1405274"/>
      </dsp:txXfrm>
    </dsp:sp>
    <dsp:sp modelId="{3F9AEEA8-56FE-49E9-BCF6-8DCBEBC61F7F}">
      <dsp:nvSpPr>
        <dsp:cNvPr id="0" name=""/>
        <dsp:cNvSpPr/>
      </dsp:nvSpPr>
      <dsp:spPr>
        <a:xfrm>
          <a:off x="0" y="1757193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53B9B-CA9B-474B-A078-7D3AED65E560}">
      <dsp:nvSpPr>
        <dsp:cNvPr id="0" name=""/>
        <dsp:cNvSpPr/>
      </dsp:nvSpPr>
      <dsp:spPr>
        <a:xfrm>
          <a:off x="425095" y="2073380"/>
          <a:ext cx="772901" cy="772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9EA4C-02E8-4474-944C-A997E05498D9}">
      <dsp:nvSpPr>
        <dsp:cNvPr id="0" name=""/>
        <dsp:cNvSpPr/>
      </dsp:nvSpPr>
      <dsp:spPr>
        <a:xfrm>
          <a:off x="1623092" y="1757193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 Predictive Models: </a:t>
          </a:r>
        </a:p>
      </dsp:txBody>
      <dsp:txXfrm>
        <a:off x="1623092" y="1757193"/>
        <a:ext cx="2711052" cy="1405274"/>
      </dsp:txXfrm>
    </dsp:sp>
    <dsp:sp modelId="{3A8C90DC-C260-46F9-B7F1-348637158402}">
      <dsp:nvSpPr>
        <dsp:cNvPr id="0" name=""/>
        <dsp:cNvSpPr/>
      </dsp:nvSpPr>
      <dsp:spPr>
        <a:xfrm>
          <a:off x="4334144" y="1757193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models to predict future churn based on customer behavior.</a:t>
          </a:r>
        </a:p>
      </dsp:txBody>
      <dsp:txXfrm>
        <a:off x="4334144" y="1757193"/>
        <a:ext cx="1690416" cy="1405274"/>
      </dsp:txXfrm>
    </dsp:sp>
    <dsp:sp modelId="{4E56C58B-01C8-41EA-BB2B-A0D6B8351273}">
      <dsp:nvSpPr>
        <dsp:cNvPr id="0" name=""/>
        <dsp:cNvSpPr/>
      </dsp:nvSpPr>
      <dsp:spPr>
        <a:xfrm>
          <a:off x="0" y="3513786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7646-615E-45DF-83C7-D50817D1D393}">
      <dsp:nvSpPr>
        <dsp:cNvPr id="0" name=""/>
        <dsp:cNvSpPr/>
      </dsp:nvSpPr>
      <dsp:spPr>
        <a:xfrm>
          <a:off x="425095" y="3829973"/>
          <a:ext cx="772901" cy="772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2EBB-7076-4E0C-825C-56D75FC58642}">
      <dsp:nvSpPr>
        <dsp:cNvPr id="0" name=""/>
        <dsp:cNvSpPr/>
      </dsp:nvSpPr>
      <dsp:spPr>
        <a:xfrm>
          <a:off x="1623092" y="3513786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Recommend Strategic Actions: </a:t>
          </a:r>
        </a:p>
      </dsp:txBody>
      <dsp:txXfrm>
        <a:off x="1623092" y="3513786"/>
        <a:ext cx="2711052" cy="1405274"/>
      </dsp:txXfrm>
    </dsp:sp>
    <dsp:sp modelId="{040BBEEF-D4A7-4B80-BA96-A9E966840AD3}">
      <dsp:nvSpPr>
        <dsp:cNvPr id="0" name=""/>
        <dsp:cNvSpPr/>
      </dsp:nvSpPr>
      <dsp:spPr>
        <a:xfrm>
          <a:off x="4334144" y="3513786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Provide actionable insights for improving customer retention.</a:t>
          </a:r>
        </a:p>
      </dsp:txBody>
      <dsp:txXfrm>
        <a:off x="4334144" y="3513786"/>
        <a:ext cx="1690416" cy="1405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EFE86-D0BF-4292-A28E-29C07DDEF904}">
      <dsp:nvSpPr>
        <dsp:cNvPr id="0" name=""/>
        <dsp:cNvSpPr/>
      </dsp:nvSpPr>
      <dsp:spPr>
        <a:xfrm>
          <a:off x="0" y="376771"/>
          <a:ext cx="5520752" cy="918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472" tIns="458216" rIns="42847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7,043 customer records</a:t>
          </a:r>
        </a:p>
      </dsp:txBody>
      <dsp:txXfrm>
        <a:off x="0" y="376771"/>
        <a:ext cx="5520752" cy="918225"/>
      </dsp:txXfrm>
    </dsp:sp>
    <dsp:sp modelId="{83A97C10-0DBF-4A93-90E5-F39166BC1017}">
      <dsp:nvSpPr>
        <dsp:cNvPr id="0" name=""/>
        <dsp:cNvSpPr/>
      </dsp:nvSpPr>
      <dsp:spPr>
        <a:xfrm>
          <a:off x="276037" y="52051"/>
          <a:ext cx="3864526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70" tIns="0" rIns="14607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Characteristics:</a:t>
          </a:r>
        </a:p>
      </dsp:txBody>
      <dsp:txXfrm>
        <a:off x="307740" y="83754"/>
        <a:ext cx="3801120" cy="586034"/>
      </dsp:txXfrm>
    </dsp:sp>
    <dsp:sp modelId="{E643C3CB-F3DB-4B04-B722-4181D2D75F78}">
      <dsp:nvSpPr>
        <dsp:cNvPr id="0" name=""/>
        <dsp:cNvSpPr/>
      </dsp:nvSpPr>
      <dsp:spPr>
        <a:xfrm>
          <a:off x="0" y="1738516"/>
          <a:ext cx="5520752" cy="1524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472" tIns="458216" rIns="42847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Includes demographic information, account details, service usage, and churn labels.</a:t>
          </a:r>
        </a:p>
      </dsp:txBody>
      <dsp:txXfrm>
        <a:off x="0" y="1738516"/>
        <a:ext cx="5520752" cy="1524600"/>
      </dsp:txXfrm>
    </dsp:sp>
    <dsp:sp modelId="{D5EC538D-0B37-4FFF-8738-F696CA4F1C38}">
      <dsp:nvSpPr>
        <dsp:cNvPr id="0" name=""/>
        <dsp:cNvSpPr/>
      </dsp:nvSpPr>
      <dsp:spPr>
        <a:xfrm>
          <a:off x="276037" y="1413796"/>
          <a:ext cx="3864526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70" tIns="0" rIns="14607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Features: </a:t>
          </a:r>
        </a:p>
      </dsp:txBody>
      <dsp:txXfrm>
        <a:off x="307740" y="1445499"/>
        <a:ext cx="3801120" cy="586034"/>
      </dsp:txXfrm>
    </dsp:sp>
    <dsp:sp modelId="{2F348C76-77F2-4F77-8C3E-EF10A0E34774}">
      <dsp:nvSpPr>
        <dsp:cNvPr id="0" name=""/>
        <dsp:cNvSpPr/>
      </dsp:nvSpPr>
      <dsp:spPr>
        <a:xfrm>
          <a:off x="0" y="3706637"/>
          <a:ext cx="5520752" cy="1247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472" tIns="458216" rIns="42847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Customer surveys, service usage logs, and transaction records.</a:t>
          </a:r>
        </a:p>
      </dsp:txBody>
      <dsp:txXfrm>
        <a:off x="0" y="3706637"/>
        <a:ext cx="5520752" cy="1247400"/>
      </dsp:txXfrm>
    </dsp:sp>
    <dsp:sp modelId="{6BAF0C8A-27DB-48BA-99D9-B704C8649688}">
      <dsp:nvSpPr>
        <dsp:cNvPr id="0" name=""/>
        <dsp:cNvSpPr/>
      </dsp:nvSpPr>
      <dsp:spPr>
        <a:xfrm>
          <a:off x="276037" y="3381916"/>
          <a:ext cx="3864526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70" tIns="0" rIns="14607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Sources: </a:t>
          </a:r>
        </a:p>
      </dsp:txBody>
      <dsp:txXfrm>
        <a:off x="307740" y="3413619"/>
        <a:ext cx="3801120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AFDC5-7B72-4D00-B6C1-4C0DBD8D59FB}">
      <dsp:nvSpPr>
        <dsp:cNvPr id="0" name=""/>
        <dsp:cNvSpPr/>
      </dsp:nvSpPr>
      <dsp:spPr>
        <a:xfrm>
          <a:off x="6478" y="1468577"/>
          <a:ext cx="2472405" cy="741721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582" tIns="91582" rIns="91582" bIns="9158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1</a:t>
          </a:r>
        </a:p>
      </dsp:txBody>
      <dsp:txXfrm>
        <a:off x="228994" y="1468577"/>
        <a:ext cx="2027373" cy="741721"/>
      </dsp:txXfrm>
    </dsp:sp>
    <dsp:sp modelId="{56AC1802-2C02-4EFD-8D41-F2A129A8EFF2}">
      <dsp:nvSpPr>
        <dsp:cNvPr id="0" name=""/>
        <dsp:cNvSpPr/>
      </dsp:nvSpPr>
      <dsp:spPr>
        <a:xfrm>
          <a:off x="6478" y="2210299"/>
          <a:ext cx="2249888" cy="366401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91" tIns="177791" rIns="177791" bIns="35558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Preprocessing: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Data cleaning, handling missing values, and feature selection.</a:t>
          </a:r>
        </a:p>
      </dsp:txBody>
      <dsp:txXfrm>
        <a:off x="6478" y="2210299"/>
        <a:ext cx="2249888" cy="3664011"/>
      </dsp:txXfrm>
    </dsp:sp>
    <dsp:sp modelId="{47FF8AB7-BF36-4F54-8747-E4B26C2ACF57}">
      <dsp:nvSpPr>
        <dsp:cNvPr id="0" name=""/>
        <dsp:cNvSpPr/>
      </dsp:nvSpPr>
      <dsp:spPr>
        <a:xfrm>
          <a:off x="2430102" y="1468577"/>
          <a:ext cx="2472405" cy="741721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582" tIns="91582" rIns="91582" bIns="9158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2</a:t>
          </a:r>
        </a:p>
      </dsp:txBody>
      <dsp:txXfrm>
        <a:off x="2652618" y="1468577"/>
        <a:ext cx="2027373" cy="741721"/>
      </dsp:txXfrm>
    </dsp:sp>
    <dsp:sp modelId="{5200CD72-6122-492F-ADDB-0597CBF2158C}">
      <dsp:nvSpPr>
        <dsp:cNvPr id="0" name=""/>
        <dsp:cNvSpPr/>
      </dsp:nvSpPr>
      <dsp:spPr>
        <a:xfrm>
          <a:off x="2430102" y="2210299"/>
          <a:ext cx="2249888" cy="366401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91" tIns="177791" rIns="177791" bIns="35558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Exploratory Data Analysis (EDA):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Visualizations to understand customer behavior and identify churn patterns.</a:t>
          </a:r>
        </a:p>
      </dsp:txBody>
      <dsp:txXfrm>
        <a:off x="2430102" y="2210299"/>
        <a:ext cx="2249888" cy="3664011"/>
      </dsp:txXfrm>
    </dsp:sp>
    <dsp:sp modelId="{FA4DC0D3-58F4-44DF-8AFB-37E57A467996}">
      <dsp:nvSpPr>
        <dsp:cNvPr id="0" name=""/>
        <dsp:cNvSpPr/>
      </dsp:nvSpPr>
      <dsp:spPr>
        <a:xfrm>
          <a:off x="4853726" y="1468577"/>
          <a:ext cx="2472405" cy="741721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582" tIns="91582" rIns="91582" bIns="9158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3</a:t>
          </a:r>
        </a:p>
      </dsp:txBody>
      <dsp:txXfrm>
        <a:off x="5076242" y="1468577"/>
        <a:ext cx="2027373" cy="741721"/>
      </dsp:txXfrm>
    </dsp:sp>
    <dsp:sp modelId="{EAA8E6B7-E8A5-41B6-BE95-AB14CB5FB4EA}">
      <dsp:nvSpPr>
        <dsp:cNvPr id="0" name=""/>
        <dsp:cNvSpPr/>
      </dsp:nvSpPr>
      <dsp:spPr>
        <a:xfrm>
          <a:off x="4853726" y="2210299"/>
          <a:ext cx="2249888" cy="366401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91" tIns="177791" rIns="177791" bIns="35558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Development: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Utilized Logistic Regression and Random Forest classifiers to predict churn.</a:t>
          </a:r>
        </a:p>
      </dsp:txBody>
      <dsp:txXfrm>
        <a:off x="4853726" y="2210299"/>
        <a:ext cx="2249888" cy="3664011"/>
      </dsp:txXfrm>
    </dsp:sp>
    <dsp:sp modelId="{AE8B8D61-EF0D-4A3B-970A-BD4D001F0B1A}">
      <dsp:nvSpPr>
        <dsp:cNvPr id="0" name=""/>
        <dsp:cNvSpPr/>
      </dsp:nvSpPr>
      <dsp:spPr>
        <a:xfrm>
          <a:off x="7277350" y="1468577"/>
          <a:ext cx="2472405" cy="74172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582" tIns="91582" rIns="91582" bIns="91582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Goudy Old Style"/>
            </a:rPr>
            <a:t>Step 4</a:t>
          </a:r>
        </a:p>
      </dsp:txBody>
      <dsp:txXfrm>
        <a:off x="7499866" y="1468577"/>
        <a:ext cx="2027373" cy="741721"/>
      </dsp:txXfrm>
    </dsp:sp>
    <dsp:sp modelId="{B331C7B6-3558-4AAB-BD56-300EF9AC98A4}">
      <dsp:nvSpPr>
        <dsp:cNvPr id="0" name=""/>
        <dsp:cNvSpPr/>
      </dsp:nvSpPr>
      <dsp:spPr>
        <a:xfrm>
          <a:off x="7277350" y="2210299"/>
          <a:ext cx="2249888" cy="366401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91" tIns="177791" rIns="177791" bIns="355582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oudy Old Style"/>
            </a:rPr>
            <a:t>Model Deployment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Model Training &amp; Validation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Goudy Old Style"/>
            </a:rPr>
            <a:t>Monitoring and Logging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Goudy Old Style"/>
            </a:rPr>
            <a:t>Feedback loop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Post-Deployment Maintenance</a:t>
          </a:r>
          <a:endParaRPr lang="en-US" sz="1600" kern="1200">
            <a:latin typeface="Goudy Old Style"/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Goudy Old Style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latin typeface="Goudy Old Style"/>
          </a:endParaRPr>
        </a:p>
      </dsp:txBody>
      <dsp:txXfrm>
        <a:off x="7277350" y="2210299"/>
        <a:ext cx="2249888" cy="3664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A61D4-93D0-4D5B-BDF1-C30B5EC6410C}">
      <dsp:nvSpPr>
        <dsp:cNvPr id="0" name=""/>
        <dsp:cNvSpPr/>
      </dsp:nvSpPr>
      <dsp:spPr>
        <a:xfrm>
          <a:off x="0" y="600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05607-1DEE-4D5E-BDBA-CABDE8366E3B}">
      <dsp:nvSpPr>
        <dsp:cNvPr id="0" name=""/>
        <dsp:cNvSpPr/>
      </dsp:nvSpPr>
      <dsp:spPr>
        <a:xfrm>
          <a:off x="425095" y="316787"/>
          <a:ext cx="772901" cy="772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B71BD-7E41-4776-ABBA-95E33B2A786D}">
      <dsp:nvSpPr>
        <dsp:cNvPr id="0" name=""/>
        <dsp:cNvSpPr/>
      </dsp:nvSpPr>
      <dsp:spPr>
        <a:xfrm>
          <a:off x="1623092" y="600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Informed Decision-Making: </a:t>
          </a:r>
        </a:p>
      </dsp:txBody>
      <dsp:txXfrm>
        <a:off x="1623092" y="600"/>
        <a:ext cx="2711052" cy="1405274"/>
      </dsp:txXfrm>
    </dsp:sp>
    <dsp:sp modelId="{89D49C63-C6AC-4676-A861-14A5F183FB00}">
      <dsp:nvSpPr>
        <dsp:cNvPr id="0" name=""/>
        <dsp:cNvSpPr/>
      </dsp:nvSpPr>
      <dsp:spPr>
        <a:xfrm>
          <a:off x="4334144" y="600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Insights from churn analysis empower stakeholders to develop targeted retention strategies.</a:t>
          </a:r>
        </a:p>
      </dsp:txBody>
      <dsp:txXfrm>
        <a:off x="4334144" y="600"/>
        <a:ext cx="1690416" cy="1405274"/>
      </dsp:txXfrm>
    </dsp:sp>
    <dsp:sp modelId="{825CBC06-1E3F-4702-858C-2811A156C595}">
      <dsp:nvSpPr>
        <dsp:cNvPr id="0" name=""/>
        <dsp:cNvSpPr/>
      </dsp:nvSpPr>
      <dsp:spPr>
        <a:xfrm>
          <a:off x="0" y="1757193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651DD-FA63-4A0F-81B1-56C9AFFC5DE4}">
      <dsp:nvSpPr>
        <dsp:cNvPr id="0" name=""/>
        <dsp:cNvSpPr/>
      </dsp:nvSpPr>
      <dsp:spPr>
        <a:xfrm>
          <a:off x="425095" y="2073380"/>
          <a:ext cx="772901" cy="772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A5A54-F1CC-419B-BCC2-5F1D330E9EE9}">
      <dsp:nvSpPr>
        <dsp:cNvPr id="0" name=""/>
        <dsp:cNvSpPr/>
      </dsp:nvSpPr>
      <dsp:spPr>
        <a:xfrm>
          <a:off x="1623092" y="1757193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Cost Reduction: </a:t>
          </a:r>
        </a:p>
      </dsp:txBody>
      <dsp:txXfrm>
        <a:off x="1623092" y="1757193"/>
        <a:ext cx="2711052" cy="1405274"/>
      </dsp:txXfrm>
    </dsp:sp>
    <dsp:sp modelId="{09C036E8-1704-4E56-9829-A359B1ED36D4}">
      <dsp:nvSpPr>
        <dsp:cNvPr id="0" name=""/>
        <dsp:cNvSpPr/>
      </dsp:nvSpPr>
      <dsp:spPr>
        <a:xfrm>
          <a:off x="4334144" y="1757193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Improved retention efforts can significantly reduce customer acquisition costs, increasing profitability.</a:t>
          </a:r>
        </a:p>
      </dsp:txBody>
      <dsp:txXfrm>
        <a:off x="4334144" y="1757193"/>
        <a:ext cx="1690416" cy="1405274"/>
      </dsp:txXfrm>
    </dsp:sp>
    <dsp:sp modelId="{FAA422BB-7C91-4FA7-A126-046D52C479B8}">
      <dsp:nvSpPr>
        <dsp:cNvPr id="0" name=""/>
        <dsp:cNvSpPr/>
      </dsp:nvSpPr>
      <dsp:spPr>
        <a:xfrm>
          <a:off x="0" y="3513786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61C63-1AAC-4BAD-8A91-860694C9E0BC}">
      <dsp:nvSpPr>
        <dsp:cNvPr id="0" name=""/>
        <dsp:cNvSpPr/>
      </dsp:nvSpPr>
      <dsp:spPr>
        <a:xfrm>
          <a:off x="425095" y="3829973"/>
          <a:ext cx="772901" cy="772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825A2-3AE0-4221-B632-903FB0F45E8A}">
      <dsp:nvSpPr>
        <dsp:cNvPr id="0" name=""/>
        <dsp:cNvSpPr/>
      </dsp:nvSpPr>
      <dsp:spPr>
        <a:xfrm>
          <a:off x="1623092" y="3513786"/>
          <a:ext cx="2711052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Customer Satisfaction: </a:t>
          </a:r>
        </a:p>
      </dsp:txBody>
      <dsp:txXfrm>
        <a:off x="1623092" y="3513786"/>
        <a:ext cx="2711052" cy="1405274"/>
      </dsp:txXfrm>
    </dsp:sp>
    <dsp:sp modelId="{9EC5438F-221F-4E16-9D10-623BDB911C46}">
      <dsp:nvSpPr>
        <dsp:cNvPr id="0" name=""/>
        <dsp:cNvSpPr/>
      </dsp:nvSpPr>
      <dsp:spPr>
        <a:xfrm>
          <a:off x="4334144" y="3513786"/>
          <a:ext cx="1690416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Enhanced understanding of customer needs can lead to improved service offerings and customer loyalty.</a:t>
          </a:r>
        </a:p>
      </dsp:txBody>
      <dsp:txXfrm>
        <a:off x="4334144" y="3513786"/>
        <a:ext cx="1690416" cy="14052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B4D1E-8063-4AFD-A55C-05BEBF4A2D1B}">
      <dsp:nvSpPr>
        <dsp:cNvPr id="0" name=""/>
        <dsp:cNvSpPr/>
      </dsp:nvSpPr>
      <dsp:spPr>
        <a:xfrm>
          <a:off x="919232" y="1257299"/>
          <a:ext cx="987820" cy="987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1F86A-48ED-432C-A2AE-3E75946B08FD}">
      <dsp:nvSpPr>
        <dsp:cNvPr id="0" name=""/>
        <dsp:cNvSpPr/>
      </dsp:nvSpPr>
      <dsp:spPr>
        <a:xfrm>
          <a:off x="1971" y="2333588"/>
          <a:ext cx="2822343" cy="42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Targeted Retention Campaigns: </a:t>
          </a:r>
        </a:p>
      </dsp:txBody>
      <dsp:txXfrm>
        <a:off x="1971" y="2333588"/>
        <a:ext cx="2822343" cy="423351"/>
      </dsp:txXfrm>
    </dsp:sp>
    <dsp:sp modelId="{DD7FDC4A-3665-48E2-8DB0-8AF795125FB9}">
      <dsp:nvSpPr>
        <dsp:cNvPr id="0" name=""/>
        <dsp:cNvSpPr/>
      </dsp:nvSpPr>
      <dsp:spPr>
        <a:xfrm>
          <a:off x="1971" y="2798087"/>
          <a:ext cx="2822343" cy="5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Focus on high-risk segments identified through analysis.</a:t>
          </a:r>
        </a:p>
      </dsp:txBody>
      <dsp:txXfrm>
        <a:off x="1971" y="2798087"/>
        <a:ext cx="2822343" cy="516611"/>
      </dsp:txXfrm>
    </dsp:sp>
    <dsp:sp modelId="{ABA5E440-E77E-4893-96E4-67D8368C26BB}">
      <dsp:nvSpPr>
        <dsp:cNvPr id="0" name=""/>
        <dsp:cNvSpPr/>
      </dsp:nvSpPr>
      <dsp:spPr>
        <a:xfrm>
          <a:off x="4235486" y="1257299"/>
          <a:ext cx="987820" cy="987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1B43E-C39E-43C5-A0AE-2D5FE1043E3F}">
      <dsp:nvSpPr>
        <dsp:cNvPr id="0" name=""/>
        <dsp:cNvSpPr/>
      </dsp:nvSpPr>
      <dsp:spPr>
        <a:xfrm>
          <a:off x="3318225" y="2333588"/>
          <a:ext cx="2822343" cy="42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Improved Customer Support: </a:t>
          </a:r>
        </a:p>
      </dsp:txBody>
      <dsp:txXfrm>
        <a:off x="3318225" y="2333588"/>
        <a:ext cx="2822343" cy="423351"/>
      </dsp:txXfrm>
    </dsp:sp>
    <dsp:sp modelId="{56D2CB8B-7039-4615-A1C1-976A19FA91FC}">
      <dsp:nvSpPr>
        <dsp:cNvPr id="0" name=""/>
        <dsp:cNvSpPr/>
      </dsp:nvSpPr>
      <dsp:spPr>
        <a:xfrm>
          <a:off x="3318225" y="2798087"/>
          <a:ext cx="2822343" cy="5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Enhance customer service responsiveness to address issues before they lead to churn.</a:t>
          </a:r>
        </a:p>
      </dsp:txBody>
      <dsp:txXfrm>
        <a:off x="3318225" y="2798087"/>
        <a:ext cx="2822343" cy="516611"/>
      </dsp:txXfrm>
    </dsp:sp>
    <dsp:sp modelId="{88BB108A-494C-47FF-AA95-156F4E8E7275}">
      <dsp:nvSpPr>
        <dsp:cNvPr id="0" name=""/>
        <dsp:cNvSpPr/>
      </dsp:nvSpPr>
      <dsp:spPr>
        <a:xfrm>
          <a:off x="7551740" y="1257299"/>
          <a:ext cx="987820" cy="987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9A93-4F4C-4C55-9C68-9E7E1FD3B00B}">
      <dsp:nvSpPr>
        <dsp:cNvPr id="0" name=""/>
        <dsp:cNvSpPr/>
      </dsp:nvSpPr>
      <dsp:spPr>
        <a:xfrm>
          <a:off x="6634479" y="2333588"/>
          <a:ext cx="2822343" cy="42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Flexible Pricing Plans: </a:t>
          </a:r>
        </a:p>
      </dsp:txBody>
      <dsp:txXfrm>
        <a:off x="6634479" y="2333588"/>
        <a:ext cx="2822343" cy="423351"/>
      </dsp:txXfrm>
    </dsp:sp>
    <dsp:sp modelId="{BF369CCF-73A9-4008-867A-8E9A36B28845}">
      <dsp:nvSpPr>
        <dsp:cNvPr id="0" name=""/>
        <dsp:cNvSpPr/>
      </dsp:nvSpPr>
      <dsp:spPr>
        <a:xfrm>
          <a:off x="6634479" y="2798087"/>
          <a:ext cx="2822343" cy="5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Introduce tailored pricing options based on customer usage patterns.</a:t>
          </a:r>
        </a:p>
      </dsp:txBody>
      <dsp:txXfrm>
        <a:off x="6634479" y="2798087"/>
        <a:ext cx="2822343" cy="5166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8E911-E50D-46EA-94CA-28CD2B7BF9CA}">
      <dsp:nvSpPr>
        <dsp:cNvPr id="0" name=""/>
        <dsp:cNvSpPr/>
      </dsp:nvSpPr>
      <dsp:spPr>
        <a:xfrm>
          <a:off x="135913" y="1235418"/>
          <a:ext cx="796393" cy="7963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22B14-5EA8-47CC-BB00-C5039460A843}">
      <dsp:nvSpPr>
        <dsp:cNvPr id="0" name=""/>
        <dsp:cNvSpPr/>
      </dsp:nvSpPr>
      <dsp:spPr>
        <a:xfrm>
          <a:off x="303156" y="1402660"/>
          <a:ext cx="461908" cy="461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59585-0283-434E-A228-429B5B0B3E1B}">
      <dsp:nvSpPr>
        <dsp:cNvPr id="0" name=""/>
        <dsp:cNvSpPr/>
      </dsp:nvSpPr>
      <dsp:spPr>
        <a:xfrm>
          <a:off x="1102963" y="1235418"/>
          <a:ext cx="1877212" cy="79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Timeline: 6-month implementation plan </a:t>
          </a:r>
        </a:p>
      </dsp:txBody>
      <dsp:txXfrm>
        <a:off x="1102963" y="1235418"/>
        <a:ext cx="1877212" cy="796393"/>
      </dsp:txXfrm>
    </dsp:sp>
    <dsp:sp modelId="{1994ACA3-3373-403B-A134-E3DA5E6CB358}">
      <dsp:nvSpPr>
        <dsp:cNvPr id="0" name=""/>
        <dsp:cNvSpPr/>
      </dsp:nvSpPr>
      <dsp:spPr>
        <a:xfrm>
          <a:off x="3307266" y="1235418"/>
          <a:ext cx="796393" cy="7963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482F-0A06-4196-BD66-5462E65C9F6A}">
      <dsp:nvSpPr>
        <dsp:cNvPr id="0" name=""/>
        <dsp:cNvSpPr/>
      </dsp:nvSpPr>
      <dsp:spPr>
        <a:xfrm>
          <a:off x="3474508" y="1402660"/>
          <a:ext cx="461908" cy="461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29660-64E6-4915-8C45-57C64C6AA90D}">
      <dsp:nvSpPr>
        <dsp:cNvPr id="0" name=""/>
        <dsp:cNvSpPr/>
      </dsp:nvSpPr>
      <dsp:spPr>
        <a:xfrm>
          <a:off x="4274315" y="1235418"/>
          <a:ext cx="1877212" cy="79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Responsibilities: Assign roles to marketing, customer service, and data analytics teams.</a:t>
          </a:r>
        </a:p>
      </dsp:txBody>
      <dsp:txXfrm>
        <a:off x="4274315" y="1235418"/>
        <a:ext cx="1877212" cy="796393"/>
      </dsp:txXfrm>
    </dsp:sp>
    <dsp:sp modelId="{5DA36777-6B46-4E28-8E96-7460AF3693A0}">
      <dsp:nvSpPr>
        <dsp:cNvPr id="0" name=""/>
        <dsp:cNvSpPr/>
      </dsp:nvSpPr>
      <dsp:spPr>
        <a:xfrm>
          <a:off x="6478618" y="1235418"/>
          <a:ext cx="796393" cy="7963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7473-FE3A-427E-8E0E-3021A4E1976A}">
      <dsp:nvSpPr>
        <dsp:cNvPr id="0" name=""/>
        <dsp:cNvSpPr/>
      </dsp:nvSpPr>
      <dsp:spPr>
        <a:xfrm>
          <a:off x="6645860" y="1402660"/>
          <a:ext cx="461908" cy="461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BC91E-D448-4CFF-A514-4500B584B221}">
      <dsp:nvSpPr>
        <dsp:cNvPr id="0" name=""/>
        <dsp:cNvSpPr/>
      </dsp:nvSpPr>
      <dsp:spPr>
        <a:xfrm>
          <a:off x="7445667" y="1235418"/>
          <a:ext cx="1877212" cy="79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Monitoring &amp; Evaluation: Set KPIs to measure the success of implemented strategies.</a:t>
          </a:r>
        </a:p>
      </dsp:txBody>
      <dsp:txXfrm>
        <a:off x="7445667" y="1235418"/>
        <a:ext cx="1877212" cy="7963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34869-873F-44D5-BAA3-F1BEBE97B707}">
      <dsp:nvSpPr>
        <dsp:cNvPr id="0" name=""/>
        <dsp:cNvSpPr/>
      </dsp:nvSpPr>
      <dsp:spPr>
        <a:xfrm>
          <a:off x="0" y="154975"/>
          <a:ext cx="6024561" cy="1484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Projected Churn Reduction: Anticipated decrease in churn rates by 15% within the first year of implementing strategies.</a:t>
          </a:r>
        </a:p>
      </dsp:txBody>
      <dsp:txXfrm>
        <a:off x="72479" y="227454"/>
        <a:ext cx="5879603" cy="1339772"/>
      </dsp:txXfrm>
    </dsp:sp>
    <dsp:sp modelId="{851B1391-7C35-4CD5-87CB-16C4C0529E4E}">
      <dsp:nvSpPr>
        <dsp:cNvPr id="0" name=""/>
        <dsp:cNvSpPr/>
      </dsp:nvSpPr>
      <dsp:spPr>
        <a:xfrm>
          <a:off x="0" y="1717466"/>
          <a:ext cx="6024561" cy="1484730"/>
        </a:xfrm>
        <a:prstGeom prst="roundRect">
          <a:avLst/>
        </a:prstGeom>
        <a:solidFill>
          <a:schemeClr val="accent2">
            <a:hueOff val="541133"/>
            <a:satOff val="525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Increased Customer Retention: Long-term customer loyalty and enhanced brand reputation.</a:t>
          </a:r>
        </a:p>
      </dsp:txBody>
      <dsp:txXfrm>
        <a:off x="72479" y="1789945"/>
        <a:ext cx="5879603" cy="1339772"/>
      </dsp:txXfrm>
    </dsp:sp>
    <dsp:sp modelId="{DF2AD911-BAE2-4E38-A520-378F7D04DA24}">
      <dsp:nvSpPr>
        <dsp:cNvPr id="0" name=""/>
        <dsp:cNvSpPr/>
      </dsp:nvSpPr>
      <dsp:spPr>
        <a:xfrm>
          <a:off x="0" y="3279956"/>
          <a:ext cx="6024561" cy="1484730"/>
        </a:xfrm>
        <a:prstGeom prst="roundRect">
          <a:avLst/>
        </a:prstGeom>
        <a:solidFill>
          <a:schemeClr val="accent2">
            <a:hueOff val="1082265"/>
            <a:satOff val="104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Visual: Line graph illustrating projected churn rates over the next few years.</a:t>
          </a:r>
        </a:p>
      </dsp:txBody>
      <dsp:txXfrm>
        <a:off x="72479" y="3352435"/>
        <a:ext cx="5879603" cy="1339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2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6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7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1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1.png"/><Relationship Id="rId4" Type="http://schemas.openxmlformats.org/officeDocument/2006/relationships/diagramData" Target="../diagrams/data6.xml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5FDB6D-8860-4B5B-AC8B-553BD75B6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7D245-C5E8-4D2A-9056-5064F7675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94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742" y="-4002"/>
            <a:ext cx="7409178" cy="2561527"/>
          </a:xfrm>
        </p:spPr>
        <p:txBody>
          <a:bodyPr anchor="b">
            <a:norm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Telco Customer Churn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5985" y="66145"/>
            <a:ext cx="5143499" cy="1413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ea typeface="+mj-ea"/>
                <a:cs typeface="+mj-cs"/>
              </a:rPr>
              <a:t>Insights for effective decision-making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256DE97-C665-4BA7-BD5D-1793E93F9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3705" y="1907347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65E973-6BE1-4F74-A1F8-904F43A10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2500" y="1824533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90F420-D650-432D-B9A8-B79DADA7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4543" y="0"/>
            <a:ext cx="2249810" cy="2294745"/>
          </a:xfrm>
          <a:custGeom>
            <a:avLst/>
            <a:gdLst>
              <a:gd name="connsiteX0" fmla="*/ 49162 w 2249810"/>
              <a:gd name="connsiteY0" fmla="*/ 0 h 2294745"/>
              <a:gd name="connsiteX1" fmla="*/ 2200648 w 2249810"/>
              <a:gd name="connsiteY1" fmla="*/ 0 h 2294745"/>
              <a:gd name="connsiteX2" fmla="*/ 2210105 w 2249810"/>
              <a:gd name="connsiteY2" fmla="*/ 23601 h 2294745"/>
              <a:gd name="connsiteX3" fmla="*/ 2249810 w 2249810"/>
              <a:gd name="connsiteY3" fmla="*/ 326933 h 2294745"/>
              <a:gd name="connsiteX4" fmla="*/ 2249810 w 2249810"/>
              <a:gd name="connsiteY4" fmla="*/ 422824 h 2294745"/>
              <a:gd name="connsiteX5" fmla="*/ 2249810 w 2249810"/>
              <a:gd name="connsiteY5" fmla="*/ 696534 h 2294745"/>
              <a:gd name="connsiteX6" fmla="*/ 2249810 w 2249810"/>
              <a:gd name="connsiteY6" fmla="*/ 848826 h 2294745"/>
              <a:gd name="connsiteX7" fmla="*/ 2249810 w 2249810"/>
              <a:gd name="connsiteY7" fmla="*/ 1058531 h 2294745"/>
              <a:gd name="connsiteX8" fmla="*/ 2249810 w 2249810"/>
              <a:gd name="connsiteY8" fmla="*/ 1218426 h 2294745"/>
              <a:gd name="connsiteX9" fmla="*/ 1955981 w 2249810"/>
              <a:gd name="connsiteY9" fmla="*/ 1845313 h 2294745"/>
              <a:gd name="connsiteX10" fmla="*/ 1225437 w 2249810"/>
              <a:gd name="connsiteY10" fmla="*/ 2208220 h 2294745"/>
              <a:gd name="connsiteX11" fmla="*/ 1123061 w 2249810"/>
              <a:gd name="connsiteY11" fmla="*/ 2294745 h 2294745"/>
              <a:gd name="connsiteX12" fmla="*/ 1024372 w 2249810"/>
              <a:gd name="connsiteY12" fmla="*/ 2208220 h 2294745"/>
              <a:gd name="connsiteX13" fmla="*/ 293829 w 2249810"/>
              <a:gd name="connsiteY13" fmla="*/ 1845313 h 2294745"/>
              <a:gd name="connsiteX14" fmla="*/ 0 w 2249810"/>
              <a:gd name="connsiteY14" fmla="*/ 1218426 h 2294745"/>
              <a:gd name="connsiteX15" fmla="*/ 0 w 2249810"/>
              <a:gd name="connsiteY15" fmla="*/ 1058531 h 2294745"/>
              <a:gd name="connsiteX16" fmla="*/ 0 w 2249810"/>
              <a:gd name="connsiteY16" fmla="*/ 848826 h 2294745"/>
              <a:gd name="connsiteX17" fmla="*/ 0 w 2249810"/>
              <a:gd name="connsiteY17" fmla="*/ 696534 h 2294745"/>
              <a:gd name="connsiteX18" fmla="*/ 0 w 2249810"/>
              <a:gd name="connsiteY18" fmla="*/ 422824 h 2294745"/>
              <a:gd name="connsiteX19" fmla="*/ 0 w 2249810"/>
              <a:gd name="connsiteY19" fmla="*/ 326933 h 2294745"/>
              <a:gd name="connsiteX20" fmla="*/ 39706 w 2249810"/>
              <a:gd name="connsiteY20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5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3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89" y="1704061"/>
                  <a:pt x="1955981" y="1845313"/>
                </a:cubicBezTo>
                <a:cubicBezTo>
                  <a:pt x="1745898" y="1967026"/>
                  <a:pt x="1470144" y="2019115"/>
                  <a:pt x="1225437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9" y="1845313"/>
                </a:cubicBezTo>
                <a:cubicBezTo>
                  <a:pt x="91821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3" y="106934"/>
                  <a:pt x="39706" y="23601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2BCEE0-54F6-4A4A-BCF9-6E9F462F6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0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403788"/>
                </a:lnTo>
                <a:lnTo>
                  <a:pt x="2372219" y="692390"/>
                </a:lnTo>
                <a:lnTo>
                  <a:pt x="2372219" y="852968"/>
                </a:lnTo>
                <a:lnTo>
                  <a:pt x="2372219" y="1074083"/>
                </a:ln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1074083"/>
                </a:lnTo>
                <a:lnTo>
                  <a:pt x="0" y="852968"/>
                </a:lnTo>
                <a:lnTo>
                  <a:pt x="0" y="692390"/>
                </a:ln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B2D6BD-F9F9-4F08-B525-CCCB58EC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4672" y="0"/>
            <a:ext cx="1607328" cy="2294745"/>
          </a:xfrm>
          <a:custGeom>
            <a:avLst/>
            <a:gdLst>
              <a:gd name="connsiteX0" fmla="*/ 49162 w 1607328"/>
              <a:gd name="connsiteY0" fmla="*/ 0 h 2294745"/>
              <a:gd name="connsiteX1" fmla="*/ 1607328 w 1607328"/>
              <a:gd name="connsiteY1" fmla="*/ 0 h 2294745"/>
              <a:gd name="connsiteX2" fmla="*/ 1607328 w 1607328"/>
              <a:gd name="connsiteY2" fmla="*/ 2000018 h 2294745"/>
              <a:gd name="connsiteX3" fmla="*/ 1603693 w 1607328"/>
              <a:gd name="connsiteY3" fmla="*/ 2001495 h 2294745"/>
              <a:gd name="connsiteX4" fmla="*/ 1225436 w 1607328"/>
              <a:gd name="connsiteY4" fmla="*/ 2208220 h 2294745"/>
              <a:gd name="connsiteX5" fmla="*/ 1123061 w 1607328"/>
              <a:gd name="connsiteY5" fmla="*/ 2294745 h 2294745"/>
              <a:gd name="connsiteX6" fmla="*/ 1024372 w 1607328"/>
              <a:gd name="connsiteY6" fmla="*/ 2208220 h 2294745"/>
              <a:gd name="connsiteX7" fmla="*/ 293828 w 1607328"/>
              <a:gd name="connsiteY7" fmla="*/ 1845313 h 2294745"/>
              <a:gd name="connsiteX8" fmla="*/ 0 w 1607328"/>
              <a:gd name="connsiteY8" fmla="*/ 1218426 h 2294745"/>
              <a:gd name="connsiteX9" fmla="*/ 0 w 1607328"/>
              <a:gd name="connsiteY9" fmla="*/ 1058531 h 2294745"/>
              <a:gd name="connsiteX10" fmla="*/ 0 w 1607328"/>
              <a:gd name="connsiteY10" fmla="*/ 848826 h 2294745"/>
              <a:gd name="connsiteX11" fmla="*/ 0 w 1607328"/>
              <a:gd name="connsiteY11" fmla="*/ 696534 h 2294745"/>
              <a:gd name="connsiteX12" fmla="*/ 0 w 1607328"/>
              <a:gd name="connsiteY12" fmla="*/ 422824 h 2294745"/>
              <a:gd name="connsiteX13" fmla="*/ 0 w 1607328"/>
              <a:gd name="connsiteY13" fmla="*/ 326933 h 2294745"/>
              <a:gd name="connsiteX14" fmla="*/ 39706 w 1607328"/>
              <a:gd name="connsiteY14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7328" h="2294745">
                <a:moveTo>
                  <a:pt x="49162" y="0"/>
                </a:moveTo>
                <a:lnTo>
                  <a:pt x="1607328" y="0"/>
                </a:lnTo>
                <a:lnTo>
                  <a:pt x="1607328" y="2000018"/>
                </a:lnTo>
                <a:lnTo>
                  <a:pt x="1603693" y="2001495"/>
                </a:lnTo>
                <a:cubicBezTo>
                  <a:pt x="1477906" y="2053369"/>
                  <a:pt x="1347790" y="2113667"/>
                  <a:pt x="1225436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8" y="1845313"/>
                </a:cubicBezTo>
                <a:cubicBezTo>
                  <a:pt x="91820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2" y="106934"/>
                  <a:pt x="39706" y="23601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52D810-CEED-48AE-A699-6F42BCBE8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23468" y="-768"/>
            <a:ext cx="1668532" cy="2378326"/>
          </a:xfrm>
          <a:custGeom>
            <a:avLst/>
            <a:gdLst>
              <a:gd name="connsiteX0" fmla="*/ 37572 w 1668532"/>
              <a:gd name="connsiteY0" fmla="*/ 0 h 2377558"/>
              <a:gd name="connsiteX1" fmla="*/ 1668532 w 1668532"/>
              <a:gd name="connsiteY1" fmla="*/ 0 h 2377558"/>
              <a:gd name="connsiteX2" fmla="*/ 1668532 w 1668532"/>
              <a:gd name="connsiteY2" fmla="*/ 2078004 h 2377558"/>
              <a:gd name="connsiteX3" fmla="*/ 1590818 w 1668532"/>
              <a:gd name="connsiteY3" fmla="*/ 2111466 h 2377558"/>
              <a:gd name="connsiteX4" fmla="*/ 1292111 w 1668532"/>
              <a:gd name="connsiteY4" fmla="*/ 2286325 h 2377558"/>
              <a:gd name="connsiteX5" fmla="*/ 1184165 w 1668532"/>
              <a:gd name="connsiteY5" fmla="*/ 2377558 h 2377558"/>
              <a:gd name="connsiteX6" fmla="*/ 1080107 w 1668532"/>
              <a:gd name="connsiteY6" fmla="*/ 2286325 h 2377558"/>
              <a:gd name="connsiteX7" fmla="*/ 309815 w 1668532"/>
              <a:gd name="connsiteY7" fmla="*/ 1903673 h 2377558"/>
              <a:gd name="connsiteX8" fmla="*/ 0 w 1668532"/>
              <a:gd name="connsiteY8" fmla="*/ 1242678 h 2377558"/>
              <a:gd name="connsiteX9" fmla="*/ 0 w 1668532"/>
              <a:gd name="connsiteY9" fmla="*/ 1074083 h 2377558"/>
              <a:gd name="connsiteX10" fmla="*/ 0 w 1668532"/>
              <a:gd name="connsiteY10" fmla="*/ 852968 h 2377558"/>
              <a:gd name="connsiteX11" fmla="*/ 0 w 1668532"/>
              <a:gd name="connsiteY11" fmla="*/ 692390 h 2377558"/>
              <a:gd name="connsiteX12" fmla="*/ 0 w 1668532"/>
              <a:gd name="connsiteY12" fmla="*/ 403788 h 2377558"/>
              <a:gd name="connsiteX13" fmla="*/ 0 w 1668532"/>
              <a:gd name="connsiteY13" fmla="*/ 302680 h 2377558"/>
              <a:gd name="connsiteX14" fmla="*/ 18456 w 1668532"/>
              <a:gd name="connsiteY14" fmla="*/ 76379 h 2377558"/>
              <a:gd name="connsiteX0" fmla="*/ 37572 w 1668532"/>
              <a:gd name="connsiteY0" fmla="*/ 0 h 2377558"/>
              <a:gd name="connsiteX1" fmla="*/ 1668532 w 1668532"/>
              <a:gd name="connsiteY1" fmla="*/ 0 h 2377558"/>
              <a:gd name="connsiteX2" fmla="*/ 1668532 w 1668532"/>
              <a:gd name="connsiteY2" fmla="*/ 2078004 h 2377558"/>
              <a:gd name="connsiteX3" fmla="*/ 1590818 w 1668532"/>
              <a:gd name="connsiteY3" fmla="*/ 2111466 h 2377558"/>
              <a:gd name="connsiteX4" fmla="*/ 1292111 w 1668532"/>
              <a:gd name="connsiteY4" fmla="*/ 2286325 h 2377558"/>
              <a:gd name="connsiteX5" fmla="*/ 1184165 w 1668532"/>
              <a:gd name="connsiteY5" fmla="*/ 2377558 h 2377558"/>
              <a:gd name="connsiteX6" fmla="*/ 1080107 w 1668532"/>
              <a:gd name="connsiteY6" fmla="*/ 2286325 h 2377558"/>
              <a:gd name="connsiteX7" fmla="*/ 309815 w 1668532"/>
              <a:gd name="connsiteY7" fmla="*/ 1903673 h 2377558"/>
              <a:gd name="connsiteX8" fmla="*/ 0 w 1668532"/>
              <a:gd name="connsiteY8" fmla="*/ 1242678 h 2377558"/>
              <a:gd name="connsiteX9" fmla="*/ 0 w 1668532"/>
              <a:gd name="connsiteY9" fmla="*/ 1074083 h 2377558"/>
              <a:gd name="connsiteX10" fmla="*/ 0 w 1668532"/>
              <a:gd name="connsiteY10" fmla="*/ 852968 h 2377558"/>
              <a:gd name="connsiteX11" fmla="*/ 0 w 1668532"/>
              <a:gd name="connsiteY11" fmla="*/ 692390 h 2377558"/>
              <a:gd name="connsiteX12" fmla="*/ 0 w 1668532"/>
              <a:gd name="connsiteY12" fmla="*/ 403788 h 2377558"/>
              <a:gd name="connsiteX13" fmla="*/ 0 w 1668532"/>
              <a:gd name="connsiteY13" fmla="*/ 302680 h 2377558"/>
              <a:gd name="connsiteX14" fmla="*/ 18456 w 1668532"/>
              <a:gd name="connsiteY14" fmla="*/ 76379 h 2377558"/>
              <a:gd name="connsiteX15" fmla="*/ 129012 w 1668532"/>
              <a:gd name="connsiteY15" fmla="*/ 91440 h 2377558"/>
              <a:gd name="connsiteX0" fmla="*/ 1668532 w 1668532"/>
              <a:gd name="connsiteY0" fmla="*/ 0 h 2377558"/>
              <a:gd name="connsiteX1" fmla="*/ 1668532 w 1668532"/>
              <a:gd name="connsiteY1" fmla="*/ 2078004 h 2377558"/>
              <a:gd name="connsiteX2" fmla="*/ 1590818 w 1668532"/>
              <a:gd name="connsiteY2" fmla="*/ 2111466 h 2377558"/>
              <a:gd name="connsiteX3" fmla="*/ 1292111 w 1668532"/>
              <a:gd name="connsiteY3" fmla="*/ 2286325 h 2377558"/>
              <a:gd name="connsiteX4" fmla="*/ 1184165 w 1668532"/>
              <a:gd name="connsiteY4" fmla="*/ 2377558 h 2377558"/>
              <a:gd name="connsiteX5" fmla="*/ 1080107 w 1668532"/>
              <a:gd name="connsiteY5" fmla="*/ 2286325 h 2377558"/>
              <a:gd name="connsiteX6" fmla="*/ 309815 w 1668532"/>
              <a:gd name="connsiteY6" fmla="*/ 1903673 h 2377558"/>
              <a:gd name="connsiteX7" fmla="*/ 0 w 1668532"/>
              <a:gd name="connsiteY7" fmla="*/ 1242678 h 2377558"/>
              <a:gd name="connsiteX8" fmla="*/ 0 w 1668532"/>
              <a:gd name="connsiteY8" fmla="*/ 1074083 h 2377558"/>
              <a:gd name="connsiteX9" fmla="*/ 0 w 1668532"/>
              <a:gd name="connsiteY9" fmla="*/ 852968 h 2377558"/>
              <a:gd name="connsiteX10" fmla="*/ 0 w 1668532"/>
              <a:gd name="connsiteY10" fmla="*/ 692390 h 2377558"/>
              <a:gd name="connsiteX11" fmla="*/ 0 w 1668532"/>
              <a:gd name="connsiteY11" fmla="*/ 403788 h 2377558"/>
              <a:gd name="connsiteX12" fmla="*/ 0 w 1668532"/>
              <a:gd name="connsiteY12" fmla="*/ 302680 h 2377558"/>
              <a:gd name="connsiteX13" fmla="*/ 18456 w 1668532"/>
              <a:gd name="connsiteY13" fmla="*/ 76379 h 2377558"/>
              <a:gd name="connsiteX14" fmla="*/ 129012 w 1668532"/>
              <a:gd name="connsiteY14" fmla="*/ 91440 h 2377558"/>
              <a:gd name="connsiteX0" fmla="*/ 1668532 w 1668532"/>
              <a:gd name="connsiteY0" fmla="*/ 2010028 h 2309582"/>
              <a:gd name="connsiteX1" fmla="*/ 1590818 w 1668532"/>
              <a:gd name="connsiteY1" fmla="*/ 2043490 h 2309582"/>
              <a:gd name="connsiteX2" fmla="*/ 1292111 w 1668532"/>
              <a:gd name="connsiteY2" fmla="*/ 2218349 h 2309582"/>
              <a:gd name="connsiteX3" fmla="*/ 1184165 w 1668532"/>
              <a:gd name="connsiteY3" fmla="*/ 2309582 h 2309582"/>
              <a:gd name="connsiteX4" fmla="*/ 1080107 w 1668532"/>
              <a:gd name="connsiteY4" fmla="*/ 2218349 h 2309582"/>
              <a:gd name="connsiteX5" fmla="*/ 309815 w 1668532"/>
              <a:gd name="connsiteY5" fmla="*/ 1835697 h 2309582"/>
              <a:gd name="connsiteX6" fmla="*/ 0 w 1668532"/>
              <a:gd name="connsiteY6" fmla="*/ 1174702 h 2309582"/>
              <a:gd name="connsiteX7" fmla="*/ 0 w 1668532"/>
              <a:gd name="connsiteY7" fmla="*/ 1006107 h 2309582"/>
              <a:gd name="connsiteX8" fmla="*/ 0 w 1668532"/>
              <a:gd name="connsiteY8" fmla="*/ 784992 h 2309582"/>
              <a:gd name="connsiteX9" fmla="*/ 0 w 1668532"/>
              <a:gd name="connsiteY9" fmla="*/ 624414 h 2309582"/>
              <a:gd name="connsiteX10" fmla="*/ 0 w 1668532"/>
              <a:gd name="connsiteY10" fmla="*/ 335812 h 2309582"/>
              <a:gd name="connsiteX11" fmla="*/ 0 w 1668532"/>
              <a:gd name="connsiteY11" fmla="*/ 234704 h 2309582"/>
              <a:gd name="connsiteX12" fmla="*/ 18456 w 1668532"/>
              <a:gd name="connsiteY12" fmla="*/ 8403 h 2309582"/>
              <a:gd name="connsiteX13" fmla="*/ 129012 w 1668532"/>
              <a:gd name="connsiteY13" fmla="*/ 23464 h 2309582"/>
              <a:gd name="connsiteX0" fmla="*/ 1668532 w 1668532"/>
              <a:gd name="connsiteY0" fmla="*/ 2078772 h 2378326"/>
              <a:gd name="connsiteX1" fmla="*/ 1590818 w 1668532"/>
              <a:gd name="connsiteY1" fmla="*/ 2112234 h 2378326"/>
              <a:gd name="connsiteX2" fmla="*/ 1292111 w 1668532"/>
              <a:gd name="connsiteY2" fmla="*/ 2287093 h 2378326"/>
              <a:gd name="connsiteX3" fmla="*/ 1184165 w 1668532"/>
              <a:gd name="connsiteY3" fmla="*/ 2378326 h 2378326"/>
              <a:gd name="connsiteX4" fmla="*/ 1080107 w 1668532"/>
              <a:gd name="connsiteY4" fmla="*/ 2287093 h 2378326"/>
              <a:gd name="connsiteX5" fmla="*/ 309815 w 1668532"/>
              <a:gd name="connsiteY5" fmla="*/ 1904441 h 2378326"/>
              <a:gd name="connsiteX6" fmla="*/ 0 w 1668532"/>
              <a:gd name="connsiteY6" fmla="*/ 1243446 h 2378326"/>
              <a:gd name="connsiteX7" fmla="*/ 0 w 1668532"/>
              <a:gd name="connsiteY7" fmla="*/ 1074851 h 2378326"/>
              <a:gd name="connsiteX8" fmla="*/ 0 w 1668532"/>
              <a:gd name="connsiteY8" fmla="*/ 853736 h 2378326"/>
              <a:gd name="connsiteX9" fmla="*/ 0 w 1668532"/>
              <a:gd name="connsiteY9" fmla="*/ 693158 h 2378326"/>
              <a:gd name="connsiteX10" fmla="*/ 0 w 1668532"/>
              <a:gd name="connsiteY10" fmla="*/ 404556 h 2378326"/>
              <a:gd name="connsiteX11" fmla="*/ 0 w 1668532"/>
              <a:gd name="connsiteY11" fmla="*/ 303448 h 2378326"/>
              <a:gd name="connsiteX12" fmla="*/ 18456 w 1668532"/>
              <a:gd name="connsiteY12" fmla="*/ 77147 h 2378326"/>
              <a:gd name="connsiteX13" fmla="*/ 27582 w 1668532"/>
              <a:gd name="connsiteY13" fmla="*/ 0 h 2378326"/>
              <a:gd name="connsiteX0" fmla="*/ 1668532 w 1668532"/>
              <a:gd name="connsiteY0" fmla="*/ 2078772 h 2378326"/>
              <a:gd name="connsiteX1" fmla="*/ 1590818 w 1668532"/>
              <a:gd name="connsiteY1" fmla="*/ 2112234 h 2378326"/>
              <a:gd name="connsiteX2" fmla="*/ 1292111 w 1668532"/>
              <a:gd name="connsiteY2" fmla="*/ 2287093 h 2378326"/>
              <a:gd name="connsiteX3" fmla="*/ 1184165 w 1668532"/>
              <a:gd name="connsiteY3" fmla="*/ 2378326 h 2378326"/>
              <a:gd name="connsiteX4" fmla="*/ 1080107 w 1668532"/>
              <a:gd name="connsiteY4" fmla="*/ 2287093 h 2378326"/>
              <a:gd name="connsiteX5" fmla="*/ 309815 w 1668532"/>
              <a:gd name="connsiteY5" fmla="*/ 1904441 h 2378326"/>
              <a:gd name="connsiteX6" fmla="*/ 0 w 1668532"/>
              <a:gd name="connsiteY6" fmla="*/ 1243446 h 2378326"/>
              <a:gd name="connsiteX7" fmla="*/ 0 w 1668532"/>
              <a:gd name="connsiteY7" fmla="*/ 1074851 h 2378326"/>
              <a:gd name="connsiteX8" fmla="*/ 0 w 1668532"/>
              <a:gd name="connsiteY8" fmla="*/ 853736 h 2378326"/>
              <a:gd name="connsiteX9" fmla="*/ 0 w 1668532"/>
              <a:gd name="connsiteY9" fmla="*/ 693158 h 2378326"/>
              <a:gd name="connsiteX10" fmla="*/ 0 w 1668532"/>
              <a:gd name="connsiteY10" fmla="*/ 303448 h 2378326"/>
              <a:gd name="connsiteX11" fmla="*/ 18456 w 1668532"/>
              <a:gd name="connsiteY11" fmla="*/ 77147 h 2378326"/>
              <a:gd name="connsiteX12" fmla="*/ 27582 w 1668532"/>
              <a:gd name="connsiteY12" fmla="*/ 0 h 2378326"/>
              <a:gd name="connsiteX0" fmla="*/ 1668532 w 1668532"/>
              <a:gd name="connsiteY0" fmla="*/ 2078772 h 2378326"/>
              <a:gd name="connsiteX1" fmla="*/ 1590818 w 1668532"/>
              <a:gd name="connsiteY1" fmla="*/ 2112234 h 2378326"/>
              <a:gd name="connsiteX2" fmla="*/ 1292111 w 1668532"/>
              <a:gd name="connsiteY2" fmla="*/ 2287093 h 2378326"/>
              <a:gd name="connsiteX3" fmla="*/ 1184165 w 1668532"/>
              <a:gd name="connsiteY3" fmla="*/ 2378326 h 2378326"/>
              <a:gd name="connsiteX4" fmla="*/ 1080107 w 1668532"/>
              <a:gd name="connsiteY4" fmla="*/ 2287093 h 2378326"/>
              <a:gd name="connsiteX5" fmla="*/ 309815 w 1668532"/>
              <a:gd name="connsiteY5" fmla="*/ 1904441 h 2378326"/>
              <a:gd name="connsiteX6" fmla="*/ 0 w 1668532"/>
              <a:gd name="connsiteY6" fmla="*/ 1243446 h 2378326"/>
              <a:gd name="connsiteX7" fmla="*/ 0 w 1668532"/>
              <a:gd name="connsiteY7" fmla="*/ 1074851 h 2378326"/>
              <a:gd name="connsiteX8" fmla="*/ 0 w 1668532"/>
              <a:gd name="connsiteY8" fmla="*/ 853736 h 2378326"/>
              <a:gd name="connsiteX9" fmla="*/ 0 w 1668532"/>
              <a:gd name="connsiteY9" fmla="*/ 303448 h 2378326"/>
              <a:gd name="connsiteX10" fmla="*/ 18456 w 1668532"/>
              <a:gd name="connsiteY10" fmla="*/ 77147 h 2378326"/>
              <a:gd name="connsiteX11" fmla="*/ 27582 w 1668532"/>
              <a:gd name="connsiteY11" fmla="*/ 0 h 2378326"/>
              <a:gd name="connsiteX0" fmla="*/ 1668532 w 1668532"/>
              <a:gd name="connsiteY0" fmla="*/ 2078772 h 2378326"/>
              <a:gd name="connsiteX1" fmla="*/ 1590818 w 1668532"/>
              <a:gd name="connsiteY1" fmla="*/ 2112234 h 2378326"/>
              <a:gd name="connsiteX2" fmla="*/ 1292111 w 1668532"/>
              <a:gd name="connsiteY2" fmla="*/ 2287093 h 2378326"/>
              <a:gd name="connsiteX3" fmla="*/ 1184165 w 1668532"/>
              <a:gd name="connsiteY3" fmla="*/ 2378326 h 2378326"/>
              <a:gd name="connsiteX4" fmla="*/ 1080107 w 1668532"/>
              <a:gd name="connsiteY4" fmla="*/ 2287093 h 2378326"/>
              <a:gd name="connsiteX5" fmla="*/ 309815 w 1668532"/>
              <a:gd name="connsiteY5" fmla="*/ 1904441 h 2378326"/>
              <a:gd name="connsiteX6" fmla="*/ 0 w 1668532"/>
              <a:gd name="connsiteY6" fmla="*/ 1243446 h 2378326"/>
              <a:gd name="connsiteX7" fmla="*/ 0 w 1668532"/>
              <a:gd name="connsiteY7" fmla="*/ 1074851 h 2378326"/>
              <a:gd name="connsiteX8" fmla="*/ 0 w 1668532"/>
              <a:gd name="connsiteY8" fmla="*/ 303448 h 2378326"/>
              <a:gd name="connsiteX9" fmla="*/ 18456 w 1668532"/>
              <a:gd name="connsiteY9" fmla="*/ 77147 h 2378326"/>
              <a:gd name="connsiteX10" fmla="*/ 27582 w 1668532"/>
              <a:gd name="connsiteY10" fmla="*/ 0 h 2378326"/>
              <a:gd name="connsiteX0" fmla="*/ 1668532 w 1668532"/>
              <a:gd name="connsiteY0" fmla="*/ 2078772 h 2378326"/>
              <a:gd name="connsiteX1" fmla="*/ 1590818 w 1668532"/>
              <a:gd name="connsiteY1" fmla="*/ 2112234 h 2378326"/>
              <a:gd name="connsiteX2" fmla="*/ 1292111 w 1668532"/>
              <a:gd name="connsiteY2" fmla="*/ 2287093 h 2378326"/>
              <a:gd name="connsiteX3" fmla="*/ 1184165 w 1668532"/>
              <a:gd name="connsiteY3" fmla="*/ 2378326 h 2378326"/>
              <a:gd name="connsiteX4" fmla="*/ 1080107 w 1668532"/>
              <a:gd name="connsiteY4" fmla="*/ 2287093 h 2378326"/>
              <a:gd name="connsiteX5" fmla="*/ 309815 w 1668532"/>
              <a:gd name="connsiteY5" fmla="*/ 1904441 h 2378326"/>
              <a:gd name="connsiteX6" fmla="*/ 0 w 1668532"/>
              <a:gd name="connsiteY6" fmla="*/ 1243446 h 2378326"/>
              <a:gd name="connsiteX7" fmla="*/ 0 w 1668532"/>
              <a:gd name="connsiteY7" fmla="*/ 303448 h 2378326"/>
              <a:gd name="connsiteX8" fmla="*/ 18456 w 1668532"/>
              <a:gd name="connsiteY8" fmla="*/ 77147 h 2378326"/>
              <a:gd name="connsiteX9" fmla="*/ 27582 w 1668532"/>
              <a:gd name="connsiteY9" fmla="*/ 0 h 237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8532" h="2378326">
                <a:moveTo>
                  <a:pt x="1668532" y="2078772"/>
                </a:moveTo>
                <a:lnTo>
                  <a:pt x="1590818" y="2112234"/>
                </a:lnTo>
                <a:cubicBezTo>
                  <a:pt x="1490231" y="2157864"/>
                  <a:pt x="1388869" y="2212320"/>
                  <a:pt x="1292111" y="2287093"/>
                </a:cubicBezTo>
                <a:lnTo>
                  <a:pt x="1184165" y="2378326"/>
                </a:lnTo>
                <a:lnTo>
                  <a:pt x="1080107" y="2287093"/>
                </a:lnTo>
                <a:cubicBezTo>
                  <a:pt x="822085" y="2087700"/>
                  <a:pt x="531327" y="2032777"/>
                  <a:pt x="309815" y="1904441"/>
                </a:cubicBezTo>
                <a:cubicBezTo>
                  <a:pt x="96816" y="1755504"/>
                  <a:pt x="0" y="1584697"/>
                  <a:pt x="0" y="1243446"/>
                </a:cubicBezTo>
                <a:lnTo>
                  <a:pt x="0" y="303448"/>
                </a:lnTo>
                <a:cubicBezTo>
                  <a:pt x="0" y="218136"/>
                  <a:pt x="6051" y="143476"/>
                  <a:pt x="18456" y="77147"/>
                </a:cubicBezTo>
                <a:cubicBezTo>
                  <a:pt x="24828" y="51687"/>
                  <a:pt x="27582" y="0"/>
                  <a:pt x="27582" y="0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4DDD5D-DCB0-604F-F095-6DC3D05DFDA3}"/>
              </a:ext>
            </a:extLst>
          </p:cNvPr>
          <p:cNvSpPr txBox="1">
            <a:spLocks/>
          </p:cNvSpPr>
          <p:nvPr/>
        </p:nvSpPr>
        <p:spPr>
          <a:xfrm>
            <a:off x="6818879" y="5878931"/>
            <a:ext cx="5373121" cy="8053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Pharaoh CHIRCHIR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Sep 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23E06-4C29-0658-00FB-0A63D2BD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Gill Sans Nova"/>
              </a:rPr>
              <a:t>Business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407FC9-7EE6-8331-3261-6E149EA19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535512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Slide9">
            <a:hlinkClick r:id="" action="ppaction://media"/>
            <a:extLst>
              <a:ext uri="{FF2B5EF4-FFF2-40B4-BE49-F238E27FC236}">
                <a16:creationId xmlns:a16="http://schemas.microsoft.com/office/drawing/2014/main" id="{32AACA58-B700-8AA2-F7D7-01421C1DD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933" y="569839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1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91D85-42FA-C891-2B92-F3982247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54" y="26298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C46C4C-5212-3C62-533D-C07156FF9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248291"/>
              </p:ext>
            </p:extLst>
          </p:nvPr>
        </p:nvGraphicFramePr>
        <p:xfrm>
          <a:off x="1163070" y="1268361"/>
          <a:ext cx="9458794" cy="457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Slide10">
            <a:hlinkClick r:id="" action="ppaction://media"/>
            <a:extLst>
              <a:ext uri="{FF2B5EF4-FFF2-40B4-BE49-F238E27FC236}">
                <a16:creationId xmlns:a16="http://schemas.microsoft.com/office/drawing/2014/main" id="{893A9FDF-5D51-79D4-C9DD-46ACEFACA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115" y="54514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7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48222-C758-6A40-1AFD-A31F26B6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16" y="93357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Gill Sans Nova"/>
              </a:rPr>
              <a:t>Implementation Strategy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5A6CCF2-5356-6670-60B8-C89F539C7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88883"/>
              </p:ext>
            </p:extLst>
          </p:nvPr>
        </p:nvGraphicFramePr>
        <p:xfrm>
          <a:off x="1054812" y="387940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1" name="Picture 100" descr="A blue and white calendar&#10;&#10;Description automatically generated">
            <a:extLst>
              <a:ext uri="{FF2B5EF4-FFF2-40B4-BE49-F238E27FC236}">
                <a16:creationId xmlns:a16="http://schemas.microsoft.com/office/drawing/2014/main" id="{97C7433A-9826-7D0C-1E80-4486EB482A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189512"/>
            <a:ext cx="10787743" cy="3477491"/>
          </a:xfrm>
          <a:prstGeom prst="rect">
            <a:avLst/>
          </a:prstGeom>
        </p:spPr>
      </p:pic>
      <p:pic>
        <p:nvPicPr>
          <p:cNvPr id="26" name="slide11">
            <a:hlinkClick r:id="" action="ppaction://media"/>
            <a:extLst>
              <a:ext uri="{FF2B5EF4-FFF2-40B4-BE49-F238E27FC236}">
                <a16:creationId xmlns:a16="http://schemas.microsoft.com/office/drawing/2014/main" id="{76FC0325-D723-3984-A8FC-8A9660A71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5755" y="584771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F5276-7FA6-92B8-7FFA-EB1A4558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Expected Outcomes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DD0B91-CB60-08C1-52B9-073618047C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541336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Slide12">
            <a:hlinkClick r:id="" action="ppaction://media"/>
            <a:extLst>
              <a:ext uri="{FF2B5EF4-FFF2-40B4-BE49-F238E27FC236}">
                <a16:creationId xmlns:a16="http://schemas.microsoft.com/office/drawing/2014/main" id="{25568FC1-4114-FEAF-7C73-E97437E61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6075" y="554291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7A1E-E5DE-D50E-0B64-86E9DD6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3" y="825797"/>
            <a:ext cx="9076329" cy="1064277"/>
          </a:xfrm>
        </p:spPr>
        <p:txBody>
          <a:bodyPr/>
          <a:lstStyle/>
          <a:p>
            <a:r>
              <a:rPr lang="en-US" b="1" dirty="0"/>
              <a:t>Conclusion</a:t>
            </a:r>
            <a:r>
              <a:rPr lang="en-US" dirty="0"/>
              <a:t>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B43A-F765-885A-8309-BEFEA8CD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3" y="1445342"/>
            <a:ext cx="9076329" cy="36046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sz="2800" dirty="0"/>
              <a:t>Predictive modeling and analytics, emphasizing the importance of proactive measures to address customer churn.</a:t>
            </a:r>
          </a:p>
          <a:p>
            <a:r>
              <a:rPr lang="en-US" sz="2800" dirty="0"/>
              <a:t> Data analytics has a significant business impact when driving business decisions.</a:t>
            </a:r>
          </a:p>
          <a:p>
            <a:r>
              <a:rPr lang="en-US" sz="2800" dirty="0"/>
              <a:t>There is a need for predictive modeling to implement control mechanisms for customer churn rates.</a:t>
            </a:r>
          </a:p>
        </p:txBody>
      </p:sp>
      <p:pic>
        <p:nvPicPr>
          <p:cNvPr id="4" name="Slide13">
            <a:hlinkClick r:id="" action="ppaction://media"/>
            <a:extLst>
              <a:ext uri="{FF2B5EF4-FFF2-40B4-BE49-F238E27FC236}">
                <a16:creationId xmlns:a16="http://schemas.microsoft.com/office/drawing/2014/main" id="{19071289-9D25-66B7-DC2B-6C108E73F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404" y="54039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67E-E5A3-44D8-B1D0-055B41671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647" y="518593"/>
            <a:ext cx="4470831" cy="3053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8000" b="1" dirty="0">
                <a:latin typeface="Gill Sans Nova"/>
              </a:rPr>
              <a:t>Q&amp;A</a:t>
            </a:r>
            <a:endParaRPr lang="en-US" sz="80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D813DC44-39CC-EC54-3065-4FE36A91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AA36E-DB67-4953-A901-2861B645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7" y="2657473"/>
            <a:ext cx="5277133" cy="3681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253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21E95-D625-D8C2-ACA7-39DAEDAE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3" y="-31013"/>
            <a:ext cx="5145313" cy="1507398"/>
          </a:xfrm>
        </p:spPr>
        <p:txBody>
          <a:bodyPr anchor="ctr">
            <a:normAutofit/>
          </a:bodyPr>
          <a:lstStyle/>
          <a:p>
            <a:r>
              <a:rPr lang="en-US" sz="5400" b="1">
                <a:latin typeface="Gill Sans Nova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8295-9595-4B78-948D-5360E74A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1144105"/>
            <a:ext cx="6269934" cy="475386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endParaRPr lang="en-US" sz="2400">
              <a:latin typeface="Gill Sans Nova"/>
            </a:endParaRPr>
          </a:p>
          <a:p>
            <a:pPr>
              <a:lnSpc>
                <a:spcPct val="100000"/>
              </a:lnSpc>
            </a:pPr>
            <a:r>
              <a:rPr lang="en-US" sz="2400">
                <a:latin typeface="Gill Sans Nova"/>
              </a:rPr>
              <a:t>Customer churn is a critical issue in the telecommunications industry, affecting profitability and growth.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Gill Sans Nova"/>
              </a:rPr>
              <a:t>Understanding churn patterns helps businesses enhance customer retention strategies and improve overall service quality.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Gill Sans Nova"/>
              </a:rPr>
              <a:t>The visual demonstrates </a:t>
            </a:r>
            <a:r>
              <a:rPr lang="en-US" sz="2400" b="1">
                <a:latin typeface="Gill Sans Nova"/>
              </a:rPr>
              <a:t>26.5 %</a:t>
            </a:r>
            <a:r>
              <a:rPr lang="en-US" sz="2400">
                <a:latin typeface="Gill Sans Nova"/>
              </a:rPr>
              <a:t> of  customers leave the industry for other firms and there is need to address the issue at hand.</a:t>
            </a:r>
          </a:p>
          <a:p>
            <a:pPr>
              <a:lnSpc>
                <a:spcPct val="100000"/>
              </a:lnSpc>
            </a:pPr>
            <a:endParaRPr lang="en-US" sz="24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9E86F5-3804-4993-9353-B93A62BA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8" y="722659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029814DB-4ACF-0597-72C6-1998E698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33" y="2130216"/>
            <a:ext cx="3217333" cy="3334023"/>
          </a:xfrm>
          <a:prstGeom prst="rect">
            <a:avLst/>
          </a:prstGeom>
        </p:spPr>
      </p:pic>
      <p:pic>
        <p:nvPicPr>
          <p:cNvPr id="5" name="slide1">
            <a:hlinkClick r:id="" action="ppaction://media"/>
            <a:extLst>
              <a:ext uri="{FF2B5EF4-FFF2-40B4-BE49-F238E27FC236}">
                <a16:creationId xmlns:a16="http://schemas.microsoft.com/office/drawing/2014/main" id="{0662E368-7D94-4D19-8D28-E559941B8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45" y="60145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21E95-D625-D8C2-ACA7-39DAEDAE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01" y="102780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Gill Sans Nova"/>
              </a:rPr>
              <a:t>Business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8295-9595-4B78-948D-5360E74A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407" y="1296989"/>
            <a:ext cx="5113767" cy="46009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800">
              <a:latin typeface="Gill Sans Nova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Gill Sans Nova"/>
              </a:rPr>
              <a:t>High Churn Rates: The average churn rate in the telecom sector is around 1.9% per month, leading to significant revenue loss.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Gill Sans Nova"/>
              </a:rPr>
              <a:t>Retention vs. Acquisition: Retaining existing customers is often more cost-effective than acquiring new ones.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Gill Sans Nova"/>
              </a:rPr>
              <a:t>Impact on Revenue: Each lost customer can cost the company thousands of dollars in potential revenue over their lifetime.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Gill Sans Nova"/>
              </a:rPr>
              <a:t>Visual: Line graph illustrating historical churn rates and projected financial losses.</a:t>
            </a:r>
            <a:endParaRPr lang="en-US"/>
          </a:p>
          <a:p>
            <a:pPr>
              <a:lnSpc>
                <a:spcPct val="100000"/>
              </a:lnSpc>
            </a:pPr>
            <a:endParaRPr lang="en-US" sz="1400">
              <a:latin typeface="Goudy Old Style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red lines&#10;&#10;Description automatically generated">
            <a:extLst>
              <a:ext uri="{FF2B5EF4-FFF2-40B4-BE49-F238E27FC236}">
                <a16:creationId xmlns:a16="http://schemas.microsoft.com/office/drawing/2014/main" id="{9EAC1F63-D603-9931-39F0-8D33DC03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285" y="1609575"/>
            <a:ext cx="5839151" cy="4017808"/>
          </a:xfrm>
          <a:prstGeom prst="rect">
            <a:avLst/>
          </a:prstGeom>
        </p:spPr>
      </p:pic>
      <p:pic>
        <p:nvPicPr>
          <p:cNvPr id="4" name="Slide2">
            <a:hlinkClick r:id="" action="ppaction://media"/>
            <a:extLst>
              <a:ext uri="{FF2B5EF4-FFF2-40B4-BE49-F238E27FC236}">
                <a16:creationId xmlns:a16="http://schemas.microsoft.com/office/drawing/2014/main" id="{466F7BA2-6E2B-4D74-947C-DE9D31F1E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581" y="58906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D87B6-04D6-19F7-49C7-E70B8DF2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Gill Sans Nova"/>
              </a:rPr>
              <a:t>Objectives of the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0654AC-17C4-2902-85E4-3173388E9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179998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3BFF2DBC-FFDC-48A9-BB79-70410C874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2544" y="55761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5822-C287-DC41-7A98-323B44D7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Gill Sans Nova"/>
              </a:rPr>
              <a:t>Data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4FB6AB-8F13-46DD-2F3C-B8B9DD479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480376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4">
            <a:hlinkClick r:id="" action="ppaction://media"/>
            <a:extLst>
              <a:ext uri="{FF2B5EF4-FFF2-40B4-BE49-F238E27FC236}">
                <a16:creationId xmlns:a16="http://schemas.microsoft.com/office/drawing/2014/main" id="{17C62163-2D0F-4E3C-AF40-5BBE70318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2231" y="60515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5331E-2622-32DA-4D40-A9D81166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31" y="187711"/>
            <a:ext cx="7181954" cy="1140751"/>
          </a:xfrm>
        </p:spPr>
        <p:txBody>
          <a:bodyPr>
            <a:normAutofit/>
          </a:bodyPr>
          <a:lstStyle/>
          <a:p>
            <a:r>
              <a:rPr lang="en-US" b="1">
                <a:latin typeface="Gill Sans Nova"/>
              </a:rPr>
              <a:t>Method</a:t>
            </a:r>
            <a:r>
              <a:rPr lang="en-US" b="1">
                <a:solidFill>
                  <a:srgbClr val="431C30"/>
                </a:solidFill>
                <a:latin typeface="Gill Sans Nova"/>
              </a:rPr>
              <a:t>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44805-8ADB-F4DA-3D18-326B1C8A9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233457"/>
              </p:ext>
            </p:extLst>
          </p:nvPr>
        </p:nvGraphicFramePr>
        <p:xfrm>
          <a:off x="1096301" y="-2540"/>
          <a:ext cx="9756235" cy="7342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Slide5">
            <a:hlinkClick r:id="" action="ppaction://media"/>
            <a:extLst>
              <a:ext uri="{FF2B5EF4-FFF2-40B4-BE49-F238E27FC236}">
                <a16:creationId xmlns:a16="http://schemas.microsoft.com/office/drawing/2014/main" id="{BEFC7280-1067-7889-295B-D35529286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6766" y="59400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5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67F5-36FD-D09E-9B42-5774239B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89" y="317634"/>
            <a:ext cx="9076329" cy="1064277"/>
          </a:xfrm>
        </p:spPr>
        <p:txBody>
          <a:bodyPr/>
          <a:lstStyle/>
          <a:p>
            <a:r>
              <a:rPr lang="en-US" b="1" dirty="0">
                <a:latin typeface="Gill Sans Nova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3713-BB11-4C61-724F-218E3415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516737"/>
            <a:ext cx="4117524" cy="4798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ill Sans Nova"/>
              </a:rPr>
              <a:t>Churn Influencers: Key factors include:</a:t>
            </a:r>
          </a:p>
          <a:p>
            <a:pPr marL="560070" lvl="1" indent="-285750">
              <a:buFont typeface="Arial"/>
              <a:buChar char="•"/>
            </a:pPr>
            <a:r>
              <a:rPr lang="en-US" sz="2000">
                <a:latin typeface="Gill Sans Nova"/>
              </a:rPr>
              <a:t> Customer tenure</a:t>
            </a:r>
          </a:p>
          <a:p>
            <a:pPr marL="560070" lvl="1" indent="-285750">
              <a:buFont typeface="Arial"/>
              <a:buChar char="•"/>
            </a:pPr>
            <a:r>
              <a:rPr lang="en-US" sz="2000">
                <a:latin typeface="Gill Sans Nova"/>
              </a:rPr>
              <a:t> Monthly charges</a:t>
            </a:r>
          </a:p>
          <a:p>
            <a:pPr marL="560070" lvl="1" indent="-285750">
              <a:buFont typeface="Arial"/>
              <a:buChar char="•"/>
            </a:pPr>
            <a:r>
              <a:rPr lang="en-US" sz="2000">
                <a:latin typeface="Gill Sans Nova"/>
              </a:rPr>
              <a:t> Payment method</a:t>
            </a:r>
          </a:p>
          <a:p>
            <a:pPr marL="560070" lvl="1" indent="-285750">
              <a:buFont typeface="Arial"/>
              <a:buChar char="•"/>
            </a:pPr>
            <a:r>
              <a:rPr lang="en-US" sz="2000">
                <a:latin typeface="Gill Sans Nova"/>
              </a:rPr>
              <a:t> Customer service interactions</a:t>
            </a:r>
          </a:p>
          <a:p>
            <a:r>
              <a:rPr lang="en-US" sz="2400">
                <a:latin typeface="Gill Sans Nova"/>
              </a:rPr>
              <a:t>Customer Segments: </a:t>
            </a:r>
          </a:p>
          <a:p>
            <a:pPr marL="560070" lvl="1" indent="-285750">
              <a:buFont typeface="Arial"/>
              <a:buChar char="•"/>
            </a:pPr>
            <a:r>
              <a:rPr lang="en-US" sz="2000">
                <a:latin typeface="Gill Sans Nova"/>
              </a:rPr>
              <a:t> High churn rates observed among younger demographics and those with high monthly charges.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829B3578-4F67-5F94-2A7C-E9E12AF9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257" y="1522322"/>
            <a:ext cx="6360612" cy="5018044"/>
          </a:xfrm>
          <a:prstGeom prst="rect">
            <a:avLst/>
          </a:prstGeom>
        </p:spPr>
      </p:pic>
      <p:pic>
        <p:nvPicPr>
          <p:cNvPr id="6" name="Slide 6">
            <a:hlinkClick r:id="" action="ppaction://media"/>
            <a:extLst>
              <a:ext uri="{FF2B5EF4-FFF2-40B4-BE49-F238E27FC236}">
                <a16:creationId xmlns:a16="http://schemas.microsoft.com/office/drawing/2014/main" id="{E342FDD9-C8DC-682B-ACAC-D1875355A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125" y="581011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57F4-E64F-FC8B-840F-814BD64C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44" y="4547"/>
            <a:ext cx="9076329" cy="1064277"/>
          </a:xfrm>
        </p:spPr>
        <p:txBody>
          <a:bodyPr/>
          <a:lstStyle/>
          <a:p>
            <a:r>
              <a:rPr lang="en-US" b="1" dirty="0">
                <a:latin typeface="Gill Sans Nova"/>
              </a:rPr>
              <a:t>Predictive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3B13-03C5-70D8-DEFD-3562D1112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70" y="4288240"/>
            <a:ext cx="7095129" cy="2684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20502050305020303" pitchFamily="18" charset="0"/>
              <a:buChar char="•"/>
            </a:pPr>
            <a:r>
              <a:rPr lang="en-US" b="1" dirty="0">
                <a:latin typeface="Gill Sans Nova"/>
              </a:rPr>
              <a:t>Model Performance:</a:t>
            </a:r>
            <a:endParaRPr lang="en-US" dirty="0">
              <a:latin typeface="Gill Sans Nova"/>
            </a:endParaRPr>
          </a:p>
          <a:p>
            <a:pPr marL="560070" lvl="1" indent="-285750">
              <a:buFont typeface="Arial"/>
              <a:buChar char="•"/>
            </a:pPr>
            <a:r>
              <a:rPr lang="en-US" dirty="0">
                <a:latin typeface="Gill Sans Nova"/>
              </a:rPr>
              <a:t>Logistic Regression: Accuracy = 92.6%, Precision = 95%, Recall = 95%.</a:t>
            </a:r>
          </a:p>
          <a:p>
            <a:pPr marL="560070" lvl="1" indent="-285750">
              <a:buFont typeface="Arial"/>
              <a:buChar char="•"/>
            </a:pPr>
            <a:r>
              <a:rPr lang="en-US" dirty="0">
                <a:latin typeface="Gill Sans Nova"/>
              </a:rPr>
              <a:t>Random Forest: Accuracy = 93.7%, Precision = 96%, Recall = 95%</a:t>
            </a:r>
            <a:endParaRPr lang="en-US" dirty="0"/>
          </a:p>
          <a:p>
            <a:pPr marL="331470" lvl="1" indent="-285750">
              <a:buSzPct val="150000"/>
              <a:buFont typeface="Arial"/>
              <a:buChar char="•"/>
            </a:pPr>
            <a:r>
              <a:rPr lang="en-US" b="1" dirty="0">
                <a:latin typeface="Gill Sans Nova"/>
              </a:rPr>
              <a:t>ROC Curve:</a:t>
            </a:r>
            <a:r>
              <a:rPr lang="en-US" dirty="0">
                <a:latin typeface="Gill Sans Nova"/>
              </a:rPr>
              <a:t> Random Forest model demonstrated a robust ability to discriminate between churners and non-churners.</a:t>
            </a:r>
          </a:p>
          <a:p>
            <a:pPr>
              <a:buFont typeface="Arial" panose="02020502050305020303" pitchFamily="18" charset="0"/>
              <a:buChar char="•"/>
            </a:pPr>
            <a:endParaRPr lang="en-US" dirty="0">
              <a:latin typeface="Gill Sans Nova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D94F27-CA16-F652-01FA-28D98BB7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5" y="1677444"/>
            <a:ext cx="5227866" cy="2382611"/>
          </a:xfrm>
          <a:prstGeom prst="rect">
            <a:avLst/>
          </a:prstGeom>
        </p:spPr>
      </p:pic>
      <p:pic>
        <p:nvPicPr>
          <p:cNvPr id="6" name="Picture 5" descr="A screenshot of a report&#10;&#10;Description automatically generated">
            <a:extLst>
              <a:ext uri="{FF2B5EF4-FFF2-40B4-BE49-F238E27FC236}">
                <a16:creationId xmlns:a16="http://schemas.microsoft.com/office/drawing/2014/main" id="{9403B1FF-1B9C-5A54-1ACA-37742962C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541" y="1673587"/>
            <a:ext cx="5229225" cy="2386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648FD-F830-92BE-26AF-6C5485F95108}"/>
              </a:ext>
            </a:extLst>
          </p:cNvPr>
          <p:cNvSpPr txBox="1"/>
          <p:nvPr/>
        </p:nvSpPr>
        <p:spPr>
          <a:xfrm>
            <a:off x="965200" y="1206500"/>
            <a:ext cx="5041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Nova"/>
              </a:rPr>
              <a:t>Logistic Regression Model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D505-1201-48F8-2AD4-8BAB5F12F9A3}"/>
              </a:ext>
            </a:extLst>
          </p:cNvPr>
          <p:cNvSpPr txBox="1"/>
          <p:nvPr/>
        </p:nvSpPr>
        <p:spPr>
          <a:xfrm>
            <a:off x="6329679" y="1206500"/>
            <a:ext cx="5041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Nova"/>
              </a:rPr>
              <a:t>Random Forest Model Results</a:t>
            </a:r>
          </a:p>
        </p:txBody>
      </p:sp>
      <p:pic>
        <p:nvPicPr>
          <p:cNvPr id="10" name="Picture 9" descr="A graph of a positive rate&#10;&#10;Description automatically generated">
            <a:extLst>
              <a:ext uri="{FF2B5EF4-FFF2-40B4-BE49-F238E27FC236}">
                <a16:creationId xmlns:a16="http://schemas.microsoft.com/office/drawing/2014/main" id="{2FC6636F-C586-C5FD-3D30-ADD8B18D2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025" y="4653915"/>
            <a:ext cx="3247390" cy="2101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212CAD-484B-6C0A-71A5-A25FB31D4840}"/>
              </a:ext>
            </a:extLst>
          </p:cNvPr>
          <p:cNvSpPr txBox="1"/>
          <p:nvPr/>
        </p:nvSpPr>
        <p:spPr>
          <a:xfrm>
            <a:off x="8331198" y="4284980"/>
            <a:ext cx="3375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Nova"/>
              </a:rPr>
              <a:t>Random Forest ROC Curve</a:t>
            </a:r>
          </a:p>
        </p:txBody>
      </p:sp>
      <p:pic>
        <p:nvPicPr>
          <p:cNvPr id="5" name="Slide7">
            <a:hlinkClick r:id="" action="ppaction://media"/>
            <a:extLst>
              <a:ext uri="{FF2B5EF4-FFF2-40B4-BE49-F238E27FC236}">
                <a16:creationId xmlns:a16="http://schemas.microsoft.com/office/drawing/2014/main" id="{C28943F3-8756-186E-748C-4274083D5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214" y="58367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57F4-E64F-FC8B-840F-814BD64C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44" y="4547"/>
            <a:ext cx="10712089" cy="10642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Nova"/>
              </a:rPr>
              <a:t>Evaluating the performance of different models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6D505-1201-48F8-2AD4-8BAB5F12F9A3}"/>
              </a:ext>
            </a:extLst>
          </p:cNvPr>
          <p:cNvSpPr txBox="1"/>
          <p:nvPr/>
        </p:nvSpPr>
        <p:spPr>
          <a:xfrm>
            <a:off x="1560284" y="4039689"/>
            <a:ext cx="96059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Gill Sans Nova"/>
              </a:rPr>
              <a:t>Best Performing Models: - </a:t>
            </a:r>
            <a:r>
              <a:rPr lang="en-US" err="1">
                <a:latin typeface="Gill Sans Nova"/>
              </a:rPr>
              <a:t>AdaBoostClassifier</a:t>
            </a:r>
            <a:r>
              <a:rPr lang="en-US">
                <a:latin typeface="Gill Sans Nova"/>
              </a:rPr>
              <a:t> and Random Forest both show the highest performance across all metrics, with the highest accuracy, F1-score, and ROC AUC.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latin typeface="Gill Sans Nov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ill Sans Nova"/>
              </a:rPr>
              <a:t>Good Performers: - Logistic Regression and SVC also show strong performance, though slightly less so compared to AdaBoost and Random Forest.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latin typeface="Gill Sans Nov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ill Sans Nova"/>
              </a:rPr>
              <a:t>Weaker Models: - Decision Tree and </a:t>
            </a:r>
            <a:r>
              <a:rPr lang="en-US" err="1">
                <a:latin typeface="Gill Sans Nova"/>
              </a:rPr>
              <a:t>KNeighborsClassifier</a:t>
            </a:r>
            <a:r>
              <a:rPr lang="en-US">
                <a:latin typeface="Gill Sans Nova"/>
              </a:rPr>
              <a:t> have lower scores, particularly in the ROC AUC and F1-score, indicating they may not perform as well in distinguishing and balancing between classes.</a:t>
            </a:r>
            <a:endParaRPr lang="en-US"/>
          </a:p>
          <a:p>
            <a:endParaRPr lang="en-US">
              <a:latin typeface="Gill Sans Nova"/>
            </a:endParaRP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91E5F3-FAF0-4B0B-EA52-7FE17BA7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17" y="1070201"/>
            <a:ext cx="9616167" cy="2812595"/>
          </a:xfrm>
          <a:prstGeom prst="rect">
            <a:avLst/>
          </a:prstGeom>
        </p:spPr>
      </p:pic>
      <p:pic>
        <p:nvPicPr>
          <p:cNvPr id="4" name="slide8">
            <a:hlinkClick r:id="" action="ppaction://media"/>
            <a:extLst>
              <a:ext uri="{FF2B5EF4-FFF2-40B4-BE49-F238E27FC236}">
                <a16:creationId xmlns:a16="http://schemas.microsoft.com/office/drawing/2014/main" id="{A6594DEE-E87C-095A-3C63-C51C6663E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075" y="547179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723</Words>
  <Application>Microsoft Office PowerPoint</Application>
  <PresentationFormat>Widescreen</PresentationFormat>
  <Paragraphs>96</Paragraphs>
  <Slides>15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Gill Sans Nova</vt:lpstr>
      <vt:lpstr>Goudy Old Style</vt:lpstr>
      <vt:lpstr>MarrakeshVTI</vt:lpstr>
      <vt:lpstr>Telco Customer Churn Analysis</vt:lpstr>
      <vt:lpstr>Introduction</vt:lpstr>
      <vt:lpstr>Business Problem</vt:lpstr>
      <vt:lpstr>Objectives of the Analysis</vt:lpstr>
      <vt:lpstr>Data Overview</vt:lpstr>
      <vt:lpstr>Methodology</vt:lpstr>
      <vt:lpstr>Key Findings</vt:lpstr>
      <vt:lpstr>Predictive Model Results</vt:lpstr>
      <vt:lpstr>Evaluating the performance of different models</vt:lpstr>
      <vt:lpstr>Business Value</vt:lpstr>
      <vt:lpstr>Recommendations</vt:lpstr>
      <vt:lpstr>Implementation Strategy</vt:lpstr>
      <vt:lpstr>Expected Outcomes</vt:lpstr>
      <vt:lpstr>Conclusion 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Churn Analysis</dc:title>
  <dc:creator>user</dc:creator>
  <cp:lastModifiedBy>chirchir kipkirui</cp:lastModifiedBy>
  <cp:revision>2</cp:revision>
  <dcterms:created xsi:type="dcterms:W3CDTF">2024-09-22T10:53:22Z</dcterms:created>
  <dcterms:modified xsi:type="dcterms:W3CDTF">2024-09-23T18:42:41Z</dcterms:modified>
</cp:coreProperties>
</file>